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1782" r:id="rId5"/>
    <p:sldId id="1788" r:id="rId6"/>
    <p:sldId id="1941" r:id="rId7"/>
    <p:sldId id="1935" r:id="rId8"/>
    <p:sldId id="1942" r:id="rId9"/>
    <p:sldId id="1943" r:id="rId10"/>
    <p:sldId id="1944" r:id="rId11"/>
    <p:sldId id="1945" r:id="rId12"/>
    <p:sldId id="1786"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36871-C285-463D-BD07-13BB1B2F4B9D}" v="14" dt="2023-03-10T09:27:58.01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88"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359968A-D460-40B3-8133-3BACD37CE526}"/>
    <pc:docChg chg="custSel delSld modSld">
      <pc:chgData name="Yoel Kortick" userId="167978f5-7f40-4909-85d5-d4149554ad4e" providerId="ADAL" clId="{4359968A-D460-40B3-8133-3BACD37CE526}" dt="2023-03-10T07:13:32.812" v="54" actId="313"/>
      <pc:docMkLst>
        <pc:docMk/>
      </pc:docMkLst>
      <pc:sldChg chg="del">
        <pc:chgData name="Yoel Kortick" userId="167978f5-7f40-4909-85d5-d4149554ad4e" providerId="ADAL" clId="{4359968A-D460-40B3-8133-3BACD37CE526}" dt="2023-03-10T06:34:37.870" v="13" actId="47"/>
        <pc:sldMkLst>
          <pc:docMk/>
          <pc:sldMk cId="3267142644" sldId="1724"/>
        </pc:sldMkLst>
      </pc:sldChg>
      <pc:sldChg chg="modSp mod">
        <pc:chgData name="Yoel Kortick" userId="167978f5-7f40-4909-85d5-d4149554ad4e" providerId="ADAL" clId="{4359968A-D460-40B3-8133-3BACD37CE526}" dt="2023-03-10T06:34:28.048" v="12" actId="20577"/>
        <pc:sldMkLst>
          <pc:docMk/>
          <pc:sldMk cId="1404067891" sldId="1782"/>
        </pc:sldMkLst>
        <pc:spChg chg="mod">
          <ac:chgData name="Yoel Kortick" userId="167978f5-7f40-4909-85d5-d4149554ad4e" providerId="ADAL" clId="{4359968A-D460-40B3-8133-3BACD37CE526}" dt="2023-03-10T06:34:28.048" v="12" actId="20577"/>
          <ac:spMkLst>
            <pc:docMk/>
            <pc:sldMk cId="1404067891" sldId="1782"/>
            <ac:spMk id="4" creationId="{A02F1239-CFFA-4E95-8A0B-536CBE397E4E}"/>
          </ac:spMkLst>
        </pc:spChg>
      </pc:sldChg>
      <pc:sldChg chg="modSp mod">
        <pc:chgData name="Yoel Kortick" userId="167978f5-7f40-4909-85d5-d4149554ad4e" providerId="ADAL" clId="{4359968A-D460-40B3-8133-3BACD37CE526}" dt="2023-03-10T06:34:48.833" v="24" actId="20577"/>
        <pc:sldMkLst>
          <pc:docMk/>
          <pc:sldMk cId="1773716853" sldId="1788"/>
        </pc:sldMkLst>
        <pc:spChg chg="mod">
          <ac:chgData name="Yoel Kortick" userId="167978f5-7f40-4909-85d5-d4149554ad4e" providerId="ADAL" clId="{4359968A-D460-40B3-8133-3BACD37CE526}" dt="2023-03-10T06:34:48.833" v="24" actId="20577"/>
          <ac:spMkLst>
            <pc:docMk/>
            <pc:sldMk cId="1773716853" sldId="1788"/>
            <ac:spMk id="6" creationId="{16391759-4014-A886-D4CD-780283162065}"/>
          </ac:spMkLst>
        </pc:spChg>
      </pc:sldChg>
      <pc:sldChg chg="del">
        <pc:chgData name="Yoel Kortick" userId="167978f5-7f40-4909-85d5-d4149554ad4e" providerId="ADAL" clId="{4359968A-D460-40B3-8133-3BACD37CE526}" dt="2023-03-10T06:36:10.332" v="27" actId="47"/>
        <pc:sldMkLst>
          <pc:docMk/>
          <pc:sldMk cId="2299300669" sldId="1789"/>
        </pc:sldMkLst>
      </pc:sldChg>
      <pc:sldChg chg="del">
        <pc:chgData name="Yoel Kortick" userId="167978f5-7f40-4909-85d5-d4149554ad4e" providerId="ADAL" clId="{4359968A-D460-40B3-8133-3BACD37CE526}" dt="2023-03-10T06:36:10.332" v="27" actId="47"/>
        <pc:sldMkLst>
          <pc:docMk/>
          <pc:sldMk cId="1327706362" sldId="1900"/>
        </pc:sldMkLst>
      </pc:sldChg>
      <pc:sldChg chg="del">
        <pc:chgData name="Yoel Kortick" userId="167978f5-7f40-4909-85d5-d4149554ad4e" providerId="ADAL" clId="{4359968A-D460-40B3-8133-3BACD37CE526}" dt="2023-03-10T06:36:10.332" v="27" actId="47"/>
        <pc:sldMkLst>
          <pc:docMk/>
          <pc:sldMk cId="2393563404" sldId="1924"/>
        </pc:sldMkLst>
      </pc:sldChg>
      <pc:sldChg chg="del">
        <pc:chgData name="Yoel Kortick" userId="167978f5-7f40-4909-85d5-d4149554ad4e" providerId="ADAL" clId="{4359968A-D460-40B3-8133-3BACD37CE526}" dt="2023-03-10T06:36:10.332" v="27" actId="47"/>
        <pc:sldMkLst>
          <pc:docMk/>
          <pc:sldMk cId="3675067512" sldId="1925"/>
        </pc:sldMkLst>
      </pc:sldChg>
      <pc:sldChg chg="del">
        <pc:chgData name="Yoel Kortick" userId="167978f5-7f40-4909-85d5-d4149554ad4e" providerId="ADAL" clId="{4359968A-D460-40B3-8133-3BACD37CE526}" dt="2023-03-10T06:36:10.332" v="27" actId="47"/>
        <pc:sldMkLst>
          <pc:docMk/>
          <pc:sldMk cId="3160650688" sldId="1926"/>
        </pc:sldMkLst>
      </pc:sldChg>
      <pc:sldChg chg="del">
        <pc:chgData name="Yoel Kortick" userId="167978f5-7f40-4909-85d5-d4149554ad4e" providerId="ADAL" clId="{4359968A-D460-40B3-8133-3BACD37CE526}" dt="2023-03-10T06:36:10.332" v="27" actId="47"/>
        <pc:sldMkLst>
          <pc:docMk/>
          <pc:sldMk cId="2712313443" sldId="1927"/>
        </pc:sldMkLst>
      </pc:sldChg>
      <pc:sldChg chg="del">
        <pc:chgData name="Yoel Kortick" userId="167978f5-7f40-4909-85d5-d4149554ad4e" providerId="ADAL" clId="{4359968A-D460-40B3-8133-3BACD37CE526}" dt="2023-03-10T06:36:10.332" v="27" actId="47"/>
        <pc:sldMkLst>
          <pc:docMk/>
          <pc:sldMk cId="3331209975" sldId="1928"/>
        </pc:sldMkLst>
      </pc:sldChg>
      <pc:sldChg chg="del">
        <pc:chgData name="Yoel Kortick" userId="167978f5-7f40-4909-85d5-d4149554ad4e" providerId="ADAL" clId="{4359968A-D460-40B3-8133-3BACD37CE526}" dt="2023-03-10T06:36:10.332" v="27" actId="47"/>
        <pc:sldMkLst>
          <pc:docMk/>
          <pc:sldMk cId="3370605509" sldId="1929"/>
        </pc:sldMkLst>
      </pc:sldChg>
      <pc:sldChg chg="modSp mod">
        <pc:chgData name="Yoel Kortick" userId="167978f5-7f40-4909-85d5-d4149554ad4e" providerId="ADAL" clId="{4359968A-D460-40B3-8133-3BACD37CE526}" dt="2023-03-10T07:13:32.812" v="54" actId="313"/>
        <pc:sldMkLst>
          <pc:docMk/>
          <pc:sldMk cId="2393929236" sldId="1937"/>
        </pc:sldMkLst>
        <pc:spChg chg="mod">
          <ac:chgData name="Yoel Kortick" userId="167978f5-7f40-4909-85d5-d4149554ad4e" providerId="ADAL" clId="{4359968A-D460-40B3-8133-3BACD37CE526}" dt="2023-03-10T07:13:32.812" v="54" actId="313"/>
          <ac:spMkLst>
            <pc:docMk/>
            <pc:sldMk cId="2393929236" sldId="1937"/>
            <ac:spMk id="2" creationId="{15879CF0-0CC1-B0C3-2E94-7219E532EF9B}"/>
          </ac:spMkLst>
        </pc:spChg>
      </pc:sldChg>
      <pc:sldChg chg="modSp mod">
        <pc:chgData name="Yoel Kortick" userId="167978f5-7f40-4909-85d5-d4149554ad4e" providerId="ADAL" clId="{4359968A-D460-40B3-8133-3BACD37CE526}" dt="2023-03-10T06:35:37.476" v="25" actId="1076"/>
        <pc:sldMkLst>
          <pc:docMk/>
          <pc:sldMk cId="3974152442" sldId="1938"/>
        </pc:sldMkLst>
        <pc:spChg chg="mod">
          <ac:chgData name="Yoel Kortick" userId="167978f5-7f40-4909-85d5-d4149554ad4e" providerId="ADAL" clId="{4359968A-D460-40B3-8133-3BACD37CE526}" dt="2023-03-10T06:35:37.476" v="25" actId="1076"/>
          <ac:spMkLst>
            <pc:docMk/>
            <pc:sldMk cId="3974152442" sldId="1938"/>
            <ac:spMk id="2" creationId="{5E2E51F0-58CF-22F8-1B96-C75EF3509162}"/>
          </ac:spMkLst>
        </pc:spChg>
      </pc:sldChg>
      <pc:sldChg chg="modSp mod">
        <pc:chgData name="Yoel Kortick" userId="167978f5-7f40-4909-85d5-d4149554ad4e" providerId="ADAL" clId="{4359968A-D460-40B3-8133-3BACD37CE526}" dt="2023-03-10T06:35:46.149" v="26" actId="1076"/>
        <pc:sldMkLst>
          <pc:docMk/>
          <pc:sldMk cId="2544074184" sldId="1939"/>
        </pc:sldMkLst>
        <pc:spChg chg="mod">
          <ac:chgData name="Yoel Kortick" userId="167978f5-7f40-4909-85d5-d4149554ad4e" providerId="ADAL" clId="{4359968A-D460-40B3-8133-3BACD37CE526}" dt="2023-03-10T06:35:46.149" v="26" actId="1076"/>
          <ac:spMkLst>
            <pc:docMk/>
            <pc:sldMk cId="2544074184" sldId="1939"/>
            <ac:spMk id="2" creationId="{E1B4F0C3-D67D-EA43-D3DF-62C36CCFA883}"/>
          </ac:spMkLst>
        </pc:spChg>
      </pc:sldChg>
      <pc:sldChg chg="del">
        <pc:chgData name="Yoel Kortick" userId="167978f5-7f40-4909-85d5-d4149554ad4e" providerId="ADAL" clId="{4359968A-D460-40B3-8133-3BACD37CE526}" dt="2023-03-10T06:36:10.332" v="27" actId="47"/>
        <pc:sldMkLst>
          <pc:docMk/>
          <pc:sldMk cId="4002164418" sldId="1941"/>
        </pc:sldMkLst>
      </pc:sldChg>
      <pc:sldChg chg="del">
        <pc:chgData name="Yoel Kortick" userId="167978f5-7f40-4909-85d5-d4149554ad4e" providerId="ADAL" clId="{4359968A-D460-40B3-8133-3BACD37CE526}" dt="2023-03-10T06:36:10.332" v="27" actId="47"/>
        <pc:sldMkLst>
          <pc:docMk/>
          <pc:sldMk cId="3621425340" sldId="1942"/>
        </pc:sldMkLst>
      </pc:sldChg>
      <pc:sldChg chg="del">
        <pc:chgData name="Yoel Kortick" userId="167978f5-7f40-4909-85d5-d4149554ad4e" providerId="ADAL" clId="{4359968A-D460-40B3-8133-3BACD37CE526}" dt="2023-03-10T06:36:10.332" v="27" actId="47"/>
        <pc:sldMkLst>
          <pc:docMk/>
          <pc:sldMk cId="3026316614" sldId="1951"/>
        </pc:sldMkLst>
      </pc:sldChg>
      <pc:sldChg chg="del">
        <pc:chgData name="Yoel Kortick" userId="167978f5-7f40-4909-85d5-d4149554ad4e" providerId="ADAL" clId="{4359968A-D460-40B3-8133-3BACD37CE526}" dt="2023-03-10T06:36:10.332" v="27" actId="47"/>
        <pc:sldMkLst>
          <pc:docMk/>
          <pc:sldMk cId="3814326198" sldId="1952"/>
        </pc:sldMkLst>
      </pc:sldChg>
      <pc:sldChg chg="del">
        <pc:chgData name="Yoel Kortick" userId="167978f5-7f40-4909-85d5-d4149554ad4e" providerId="ADAL" clId="{4359968A-D460-40B3-8133-3BACD37CE526}" dt="2023-03-10T06:36:10.332" v="27" actId="47"/>
        <pc:sldMkLst>
          <pc:docMk/>
          <pc:sldMk cId="3456795190" sldId="1953"/>
        </pc:sldMkLst>
      </pc:sldChg>
      <pc:sldChg chg="del">
        <pc:chgData name="Yoel Kortick" userId="167978f5-7f40-4909-85d5-d4149554ad4e" providerId="ADAL" clId="{4359968A-D460-40B3-8133-3BACD37CE526}" dt="2023-03-10T06:36:10.332" v="27" actId="47"/>
        <pc:sldMkLst>
          <pc:docMk/>
          <pc:sldMk cId="1779497976" sldId="1954"/>
        </pc:sldMkLst>
      </pc:sldChg>
      <pc:sldChg chg="del">
        <pc:chgData name="Yoel Kortick" userId="167978f5-7f40-4909-85d5-d4149554ad4e" providerId="ADAL" clId="{4359968A-D460-40B3-8133-3BACD37CE526}" dt="2023-03-10T06:36:10.332" v="27" actId="47"/>
        <pc:sldMkLst>
          <pc:docMk/>
          <pc:sldMk cId="4165024243" sldId="1955"/>
        </pc:sldMkLst>
      </pc:sldChg>
      <pc:sldChg chg="del">
        <pc:chgData name="Yoel Kortick" userId="167978f5-7f40-4909-85d5-d4149554ad4e" providerId="ADAL" clId="{4359968A-D460-40B3-8133-3BACD37CE526}" dt="2023-03-10T06:36:10.332" v="27" actId="47"/>
        <pc:sldMkLst>
          <pc:docMk/>
          <pc:sldMk cId="2995667043" sldId="1956"/>
        </pc:sldMkLst>
      </pc:sldChg>
      <pc:sldChg chg="del">
        <pc:chgData name="Yoel Kortick" userId="167978f5-7f40-4909-85d5-d4149554ad4e" providerId="ADAL" clId="{4359968A-D460-40B3-8133-3BACD37CE526}" dt="2023-03-10T06:36:10.332" v="27" actId="47"/>
        <pc:sldMkLst>
          <pc:docMk/>
          <pc:sldMk cId="1633157181" sldId="1957"/>
        </pc:sldMkLst>
      </pc:sldChg>
      <pc:sldChg chg="del">
        <pc:chgData name="Yoel Kortick" userId="167978f5-7f40-4909-85d5-d4149554ad4e" providerId="ADAL" clId="{4359968A-D460-40B3-8133-3BACD37CE526}" dt="2023-03-10T06:36:10.332" v="27" actId="47"/>
        <pc:sldMkLst>
          <pc:docMk/>
          <pc:sldMk cId="2437944440" sldId="1958"/>
        </pc:sldMkLst>
      </pc:sldChg>
      <pc:sldChg chg="del">
        <pc:chgData name="Yoel Kortick" userId="167978f5-7f40-4909-85d5-d4149554ad4e" providerId="ADAL" clId="{4359968A-D460-40B3-8133-3BACD37CE526}" dt="2023-03-10T06:36:10.332" v="27" actId="47"/>
        <pc:sldMkLst>
          <pc:docMk/>
          <pc:sldMk cId="1895081455" sldId="1959"/>
        </pc:sldMkLst>
      </pc:sldChg>
      <pc:sldChg chg="del">
        <pc:chgData name="Yoel Kortick" userId="167978f5-7f40-4909-85d5-d4149554ad4e" providerId="ADAL" clId="{4359968A-D460-40B3-8133-3BACD37CE526}" dt="2023-03-10T06:36:10.332" v="27" actId="47"/>
        <pc:sldMkLst>
          <pc:docMk/>
          <pc:sldMk cId="983295536" sldId="1960"/>
        </pc:sldMkLst>
      </pc:sldChg>
      <pc:sldChg chg="del">
        <pc:chgData name="Yoel Kortick" userId="167978f5-7f40-4909-85d5-d4149554ad4e" providerId="ADAL" clId="{4359968A-D460-40B3-8133-3BACD37CE526}" dt="2023-03-10T06:36:10.332" v="27" actId="47"/>
        <pc:sldMkLst>
          <pc:docMk/>
          <pc:sldMk cId="351810107" sldId="1961"/>
        </pc:sldMkLst>
      </pc:sldChg>
      <pc:sldChg chg="del">
        <pc:chgData name="Yoel Kortick" userId="167978f5-7f40-4909-85d5-d4149554ad4e" providerId="ADAL" clId="{4359968A-D460-40B3-8133-3BACD37CE526}" dt="2023-03-10T06:36:10.332" v="27" actId="47"/>
        <pc:sldMkLst>
          <pc:docMk/>
          <pc:sldMk cId="3294902551" sldId="1962"/>
        </pc:sldMkLst>
      </pc:sldChg>
      <pc:sldChg chg="del">
        <pc:chgData name="Yoel Kortick" userId="167978f5-7f40-4909-85d5-d4149554ad4e" providerId="ADAL" clId="{4359968A-D460-40B3-8133-3BACD37CE526}" dt="2023-03-10T06:36:10.332" v="27" actId="47"/>
        <pc:sldMkLst>
          <pc:docMk/>
          <pc:sldMk cId="2946796741" sldId="1963"/>
        </pc:sldMkLst>
      </pc:sldChg>
      <pc:sldChg chg="del">
        <pc:chgData name="Yoel Kortick" userId="167978f5-7f40-4909-85d5-d4149554ad4e" providerId="ADAL" clId="{4359968A-D460-40B3-8133-3BACD37CE526}" dt="2023-03-10T06:36:10.332" v="27" actId="47"/>
        <pc:sldMkLst>
          <pc:docMk/>
          <pc:sldMk cId="2294379725" sldId="1964"/>
        </pc:sldMkLst>
      </pc:sldChg>
      <pc:sldChg chg="del">
        <pc:chgData name="Yoel Kortick" userId="167978f5-7f40-4909-85d5-d4149554ad4e" providerId="ADAL" clId="{4359968A-D460-40B3-8133-3BACD37CE526}" dt="2023-03-10T06:36:10.332" v="27" actId="47"/>
        <pc:sldMkLst>
          <pc:docMk/>
          <pc:sldMk cId="3053507865" sldId="1965"/>
        </pc:sldMkLst>
      </pc:sldChg>
      <pc:sldChg chg="del">
        <pc:chgData name="Yoel Kortick" userId="167978f5-7f40-4909-85d5-d4149554ad4e" providerId="ADAL" clId="{4359968A-D460-40B3-8133-3BACD37CE526}" dt="2023-03-10T06:36:10.332" v="27" actId="47"/>
        <pc:sldMkLst>
          <pc:docMk/>
          <pc:sldMk cId="1876636463" sldId="1966"/>
        </pc:sldMkLst>
      </pc:sldChg>
      <pc:sldChg chg="del">
        <pc:chgData name="Yoel Kortick" userId="167978f5-7f40-4909-85d5-d4149554ad4e" providerId="ADAL" clId="{4359968A-D460-40B3-8133-3BACD37CE526}" dt="2023-03-10T06:36:10.332" v="27" actId="47"/>
        <pc:sldMkLst>
          <pc:docMk/>
          <pc:sldMk cId="1857248461" sldId="1967"/>
        </pc:sldMkLst>
      </pc:sldChg>
      <pc:sldChg chg="del">
        <pc:chgData name="Yoel Kortick" userId="167978f5-7f40-4909-85d5-d4149554ad4e" providerId="ADAL" clId="{4359968A-D460-40B3-8133-3BACD37CE526}" dt="2023-03-10T06:36:10.332" v="27" actId="47"/>
        <pc:sldMkLst>
          <pc:docMk/>
          <pc:sldMk cId="3970486636" sldId="1968"/>
        </pc:sldMkLst>
      </pc:sldChg>
      <pc:sldChg chg="del">
        <pc:chgData name="Yoel Kortick" userId="167978f5-7f40-4909-85d5-d4149554ad4e" providerId="ADAL" clId="{4359968A-D460-40B3-8133-3BACD37CE526}" dt="2023-03-10T06:36:10.332" v="27" actId="47"/>
        <pc:sldMkLst>
          <pc:docMk/>
          <pc:sldMk cId="2038279509" sldId="1969"/>
        </pc:sldMkLst>
      </pc:sldChg>
      <pc:sldChg chg="del">
        <pc:chgData name="Yoel Kortick" userId="167978f5-7f40-4909-85d5-d4149554ad4e" providerId="ADAL" clId="{4359968A-D460-40B3-8133-3BACD37CE526}" dt="2023-03-10T06:36:10.332" v="27" actId="47"/>
        <pc:sldMkLst>
          <pc:docMk/>
          <pc:sldMk cId="3813886899" sldId="1970"/>
        </pc:sldMkLst>
      </pc:sldChg>
      <pc:sldChg chg="del">
        <pc:chgData name="Yoel Kortick" userId="167978f5-7f40-4909-85d5-d4149554ad4e" providerId="ADAL" clId="{4359968A-D460-40B3-8133-3BACD37CE526}" dt="2023-03-10T06:36:10.332" v="27" actId="47"/>
        <pc:sldMkLst>
          <pc:docMk/>
          <pc:sldMk cId="2475351985" sldId="1971"/>
        </pc:sldMkLst>
      </pc:sldChg>
      <pc:sldChg chg="del">
        <pc:chgData name="Yoel Kortick" userId="167978f5-7f40-4909-85d5-d4149554ad4e" providerId="ADAL" clId="{4359968A-D460-40B3-8133-3BACD37CE526}" dt="2023-03-10T06:36:10.332" v="27" actId="47"/>
        <pc:sldMkLst>
          <pc:docMk/>
          <pc:sldMk cId="2299802801" sldId="1972"/>
        </pc:sldMkLst>
      </pc:sldChg>
      <pc:sldChg chg="del">
        <pc:chgData name="Yoel Kortick" userId="167978f5-7f40-4909-85d5-d4149554ad4e" providerId="ADAL" clId="{4359968A-D460-40B3-8133-3BACD37CE526}" dt="2023-03-10T06:36:10.332" v="27" actId="47"/>
        <pc:sldMkLst>
          <pc:docMk/>
          <pc:sldMk cId="1330305672" sldId="1973"/>
        </pc:sldMkLst>
      </pc:sldChg>
      <pc:sldChg chg="del">
        <pc:chgData name="Yoel Kortick" userId="167978f5-7f40-4909-85d5-d4149554ad4e" providerId="ADAL" clId="{4359968A-D460-40B3-8133-3BACD37CE526}" dt="2023-03-10T06:36:10.332" v="27" actId="47"/>
        <pc:sldMkLst>
          <pc:docMk/>
          <pc:sldMk cId="2741198255" sldId="1974"/>
        </pc:sldMkLst>
      </pc:sldChg>
      <pc:sldChg chg="del">
        <pc:chgData name="Yoel Kortick" userId="167978f5-7f40-4909-85d5-d4149554ad4e" providerId="ADAL" clId="{4359968A-D460-40B3-8133-3BACD37CE526}" dt="2023-03-10T06:36:10.332" v="27" actId="47"/>
        <pc:sldMkLst>
          <pc:docMk/>
          <pc:sldMk cId="856484030" sldId="1975"/>
        </pc:sldMkLst>
      </pc:sldChg>
      <pc:sldChg chg="del">
        <pc:chgData name="Yoel Kortick" userId="167978f5-7f40-4909-85d5-d4149554ad4e" providerId="ADAL" clId="{4359968A-D460-40B3-8133-3BACD37CE526}" dt="2023-03-10T06:36:10.332" v="27" actId="47"/>
        <pc:sldMkLst>
          <pc:docMk/>
          <pc:sldMk cId="1920140468" sldId="1976"/>
        </pc:sldMkLst>
      </pc:sldChg>
      <pc:sldChg chg="del">
        <pc:chgData name="Yoel Kortick" userId="167978f5-7f40-4909-85d5-d4149554ad4e" providerId="ADAL" clId="{4359968A-D460-40B3-8133-3BACD37CE526}" dt="2023-03-10T06:36:10.332" v="27" actId="47"/>
        <pc:sldMkLst>
          <pc:docMk/>
          <pc:sldMk cId="1800588803" sldId="1977"/>
        </pc:sldMkLst>
      </pc:sldChg>
      <pc:sldChg chg="del">
        <pc:chgData name="Yoel Kortick" userId="167978f5-7f40-4909-85d5-d4149554ad4e" providerId="ADAL" clId="{4359968A-D460-40B3-8133-3BACD37CE526}" dt="2023-03-10T06:36:10.332" v="27" actId="47"/>
        <pc:sldMkLst>
          <pc:docMk/>
          <pc:sldMk cId="3934069448" sldId="1978"/>
        </pc:sldMkLst>
      </pc:sldChg>
      <pc:sldChg chg="del">
        <pc:chgData name="Yoel Kortick" userId="167978f5-7f40-4909-85d5-d4149554ad4e" providerId="ADAL" clId="{4359968A-D460-40B3-8133-3BACD37CE526}" dt="2023-03-10T06:36:10.332" v="27" actId="47"/>
        <pc:sldMkLst>
          <pc:docMk/>
          <pc:sldMk cId="2666869187" sldId="1979"/>
        </pc:sldMkLst>
      </pc:sldChg>
      <pc:sldChg chg="del">
        <pc:chgData name="Yoel Kortick" userId="167978f5-7f40-4909-85d5-d4149554ad4e" providerId="ADAL" clId="{4359968A-D460-40B3-8133-3BACD37CE526}" dt="2023-03-10T06:36:10.332" v="27" actId="47"/>
        <pc:sldMkLst>
          <pc:docMk/>
          <pc:sldMk cId="4267052447" sldId="1980"/>
        </pc:sldMkLst>
      </pc:sldChg>
      <pc:sldChg chg="del">
        <pc:chgData name="Yoel Kortick" userId="167978f5-7f40-4909-85d5-d4149554ad4e" providerId="ADAL" clId="{4359968A-D460-40B3-8133-3BACD37CE526}" dt="2023-03-10T06:36:10.332" v="27" actId="47"/>
        <pc:sldMkLst>
          <pc:docMk/>
          <pc:sldMk cId="3610741336" sldId="1981"/>
        </pc:sldMkLst>
      </pc:sldChg>
      <pc:sldChg chg="del">
        <pc:chgData name="Yoel Kortick" userId="167978f5-7f40-4909-85d5-d4149554ad4e" providerId="ADAL" clId="{4359968A-D460-40B3-8133-3BACD37CE526}" dt="2023-03-10T06:36:10.332" v="27" actId="47"/>
        <pc:sldMkLst>
          <pc:docMk/>
          <pc:sldMk cId="3107467976" sldId="1982"/>
        </pc:sldMkLst>
      </pc:sldChg>
    </pc:docChg>
  </pc:docChgLst>
  <pc:docChgLst>
    <pc:chgData name="Yoel Kortick" userId="167978f5-7f40-4909-85d5-d4149554ad4e" providerId="ADAL" clId="{037A4BB0-D434-4625-B039-FF39EE50A115}"/>
    <pc:docChg chg="undo custSel addSld delSld modSld">
      <pc:chgData name="Yoel Kortick" userId="167978f5-7f40-4909-85d5-d4149554ad4e" providerId="ADAL" clId="{037A4BB0-D434-4625-B039-FF39EE50A115}" dt="2023-02-26T11:06:22.237" v="458"/>
      <pc:docMkLst>
        <pc:docMk/>
      </pc:docMkLst>
      <pc:sldChg chg="modSp mod">
        <pc:chgData name="Yoel Kortick" userId="167978f5-7f40-4909-85d5-d4149554ad4e" providerId="ADAL" clId="{037A4BB0-D434-4625-B039-FF39EE50A115}" dt="2023-02-26T11:06:22.237" v="458"/>
        <pc:sldMkLst>
          <pc:docMk/>
          <pc:sldMk cId="3267142644" sldId="1724"/>
        </pc:sldMkLst>
        <pc:spChg chg="mod">
          <ac:chgData name="Yoel Kortick" userId="167978f5-7f40-4909-85d5-d4149554ad4e" providerId="ADAL" clId="{037A4BB0-D434-4625-B039-FF39EE50A115}" dt="2023-02-26T11:06:22.237" v="458"/>
          <ac:spMkLst>
            <pc:docMk/>
            <pc:sldMk cId="3267142644" sldId="1724"/>
            <ac:spMk id="63" creationId="{2818E309-CE24-45E0-8F37-EFD6121F7540}"/>
          </ac:spMkLst>
        </pc:spChg>
      </pc:sldChg>
      <pc:sldChg chg="modSp mod">
        <pc:chgData name="Yoel Kortick" userId="167978f5-7f40-4909-85d5-d4149554ad4e" providerId="ADAL" clId="{037A4BB0-D434-4625-B039-FF39EE50A115}" dt="2023-02-26T10:40:51.413" v="3" actId="1036"/>
        <pc:sldMkLst>
          <pc:docMk/>
          <pc:sldMk cId="1404067891" sldId="1782"/>
        </pc:sldMkLst>
        <pc:spChg chg="mod">
          <ac:chgData name="Yoel Kortick" userId="167978f5-7f40-4909-85d5-d4149554ad4e" providerId="ADAL" clId="{037A4BB0-D434-4625-B039-FF39EE50A115}" dt="2023-02-26T10:40:47.535" v="0"/>
          <ac:spMkLst>
            <pc:docMk/>
            <pc:sldMk cId="1404067891" sldId="1782"/>
            <ac:spMk id="4" creationId="{A02F1239-CFFA-4E95-8A0B-536CBE397E4E}"/>
          </ac:spMkLst>
        </pc:spChg>
        <pc:spChg chg="mod">
          <ac:chgData name="Yoel Kortick" userId="167978f5-7f40-4909-85d5-d4149554ad4e" providerId="ADAL" clId="{037A4BB0-D434-4625-B039-FF39EE50A115}" dt="2023-02-26T10:40:51.413" v="3" actId="1036"/>
          <ac:spMkLst>
            <pc:docMk/>
            <pc:sldMk cId="1404067891" sldId="1782"/>
            <ac:spMk id="5" creationId="{05B9EF0F-357D-4D15-AC2B-6565A19E4058}"/>
          </ac:spMkLst>
        </pc:spChg>
      </pc:sldChg>
      <pc:sldChg chg="addSp delSp modSp mod">
        <pc:chgData name="Yoel Kortick" userId="167978f5-7f40-4909-85d5-d4149554ad4e" providerId="ADAL" clId="{037A4BB0-D434-4625-B039-FF39EE50A115}" dt="2023-02-26T10:42:01.326" v="16"/>
        <pc:sldMkLst>
          <pc:docMk/>
          <pc:sldMk cId="1773716853" sldId="1788"/>
        </pc:sldMkLst>
        <pc:spChg chg="del">
          <ac:chgData name="Yoel Kortick" userId="167978f5-7f40-4909-85d5-d4149554ad4e" providerId="ADAL" clId="{037A4BB0-D434-4625-B039-FF39EE50A115}" dt="2023-02-26T10:41:59.115" v="14" actId="478"/>
          <ac:spMkLst>
            <pc:docMk/>
            <pc:sldMk cId="1773716853" sldId="1788"/>
            <ac:spMk id="4" creationId="{2490F34D-A7E2-4EA9-8B1A-78371A1F1CD1}"/>
          </ac:spMkLst>
        </pc:spChg>
        <pc:spChg chg="add del mod">
          <ac:chgData name="Yoel Kortick" userId="167978f5-7f40-4909-85d5-d4149554ad4e" providerId="ADAL" clId="{037A4BB0-D434-4625-B039-FF39EE50A115}" dt="2023-02-26T10:42:00.204" v="15" actId="478"/>
          <ac:spMkLst>
            <pc:docMk/>
            <pc:sldMk cId="1773716853" sldId="1788"/>
            <ac:spMk id="5" creationId="{05FD0C7B-826A-EC1C-B150-5971740E10D6}"/>
          </ac:spMkLst>
        </pc:spChg>
        <pc:spChg chg="add mod">
          <ac:chgData name="Yoel Kortick" userId="167978f5-7f40-4909-85d5-d4149554ad4e" providerId="ADAL" clId="{037A4BB0-D434-4625-B039-FF39EE50A115}" dt="2023-02-26T10:42:01.326" v="16"/>
          <ac:spMkLst>
            <pc:docMk/>
            <pc:sldMk cId="1773716853" sldId="1788"/>
            <ac:spMk id="6" creationId="{16391759-4014-A886-D4CD-780283162065}"/>
          </ac:spMkLst>
        </pc:spChg>
      </pc:sldChg>
      <pc:sldChg chg="modSp mod">
        <pc:chgData name="Yoel Kortick" userId="167978f5-7f40-4909-85d5-d4149554ad4e" providerId="ADAL" clId="{037A4BB0-D434-4625-B039-FF39EE50A115}" dt="2023-02-26T10:42:36.217" v="34" actId="20577"/>
        <pc:sldMkLst>
          <pc:docMk/>
          <pc:sldMk cId="2299300669" sldId="1789"/>
        </pc:sldMkLst>
        <pc:spChg chg="mod">
          <ac:chgData name="Yoel Kortick" userId="167978f5-7f40-4909-85d5-d4149554ad4e" providerId="ADAL" clId="{037A4BB0-D434-4625-B039-FF39EE50A115}" dt="2023-02-26T10:42:36.217" v="34" actId="20577"/>
          <ac:spMkLst>
            <pc:docMk/>
            <pc:sldMk cId="2299300669" sldId="1789"/>
            <ac:spMk id="3" creationId="{440E2C51-CB70-4EE1-8E6B-DADCB74DEC44}"/>
          </ac:spMkLst>
        </pc:spChg>
      </pc:sldChg>
      <pc:sldChg chg="del">
        <pc:chgData name="Yoel Kortick" userId="167978f5-7f40-4909-85d5-d4149554ad4e" providerId="ADAL" clId="{037A4BB0-D434-4625-B039-FF39EE50A115}" dt="2023-02-26T10:42:25.907" v="17" actId="47"/>
        <pc:sldMkLst>
          <pc:docMk/>
          <pc:sldMk cId="3753056614" sldId="1791"/>
        </pc:sldMkLst>
      </pc:sldChg>
      <pc:sldChg chg="addSp delSp modSp mod">
        <pc:chgData name="Yoel Kortick" userId="167978f5-7f40-4909-85d5-d4149554ad4e" providerId="ADAL" clId="{037A4BB0-D434-4625-B039-FF39EE50A115}" dt="2023-02-26T10:45:03.868" v="75" actId="14100"/>
        <pc:sldMkLst>
          <pc:docMk/>
          <pc:sldMk cId="1445702250" sldId="1812"/>
        </pc:sldMkLst>
        <pc:spChg chg="mod">
          <ac:chgData name="Yoel Kortick" userId="167978f5-7f40-4909-85d5-d4149554ad4e" providerId="ADAL" clId="{037A4BB0-D434-4625-B039-FF39EE50A115}" dt="2023-02-26T10:44:17.006" v="69"/>
          <ac:spMkLst>
            <pc:docMk/>
            <pc:sldMk cId="1445702250" sldId="1812"/>
            <ac:spMk id="3" creationId="{4FC18B40-6547-41EC-8A0E-1C8F40E0A42F}"/>
          </ac:spMkLst>
        </pc:spChg>
        <pc:spChg chg="del">
          <ac:chgData name="Yoel Kortick" userId="167978f5-7f40-4909-85d5-d4149554ad4e" providerId="ADAL" clId="{037A4BB0-D434-4625-B039-FF39EE50A115}" dt="2023-02-26T10:43:38.636" v="56" actId="478"/>
          <ac:spMkLst>
            <pc:docMk/>
            <pc:sldMk cId="1445702250" sldId="1812"/>
            <ac:spMk id="4" creationId="{2490F34D-A7E2-4EA9-8B1A-78371A1F1CD1}"/>
          </ac:spMkLst>
        </pc:spChg>
        <pc:spChg chg="del">
          <ac:chgData name="Yoel Kortick" userId="167978f5-7f40-4909-85d5-d4149554ad4e" providerId="ADAL" clId="{037A4BB0-D434-4625-B039-FF39EE50A115}" dt="2023-02-26T10:43:38.636" v="56" actId="478"/>
          <ac:spMkLst>
            <pc:docMk/>
            <pc:sldMk cId="1445702250" sldId="1812"/>
            <ac:spMk id="6" creationId="{D9EAF664-8742-4F1A-C709-BFC7C798861E}"/>
          </ac:spMkLst>
        </pc:spChg>
        <pc:spChg chg="add del mod">
          <ac:chgData name="Yoel Kortick" userId="167978f5-7f40-4909-85d5-d4149554ad4e" providerId="ADAL" clId="{037A4BB0-D434-4625-B039-FF39EE50A115}" dt="2023-02-26T10:43:52.919" v="57" actId="478"/>
          <ac:spMkLst>
            <pc:docMk/>
            <pc:sldMk cId="1445702250" sldId="1812"/>
            <ac:spMk id="7" creationId="{DA568CAE-E801-7096-1AA0-E01E3113DBE6}"/>
          </ac:spMkLst>
        </pc:spChg>
        <pc:spChg chg="add mod">
          <ac:chgData name="Yoel Kortick" userId="167978f5-7f40-4909-85d5-d4149554ad4e" providerId="ADAL" clId="{037A4BB0-D434-4625-B039-FF39EE50A115}" dt="2023-02-26T10:44:50.270" v="71"/>
          <ac:spMkLst>
            <pc:docMk/>
            <pc:sldMk cId="1445702250" sldId="1812"/>
            <ac:spMk id="9" creationId="{B5353FD1-11C7-8750-134A-6EBF6AB8556B}"/>
          </ac:spMkLst>
        </pc:spChg>
        <pc:spChg chg="add mod">
          <ac:chgData name="Yoel Kortick" userId="167978f5-7f40-4909-85d5-d4149554ad4e" providerId="ADAL" clId="{037A4BB0-D434-4625-B039-FF39EE50A115}" dt="2023-02-26T10:45:03.868" v="75" actId="14100"/>
          <ac:spMkLst>
            <pc:docMk/>
            <pc:sldMk cId="1445702250" sldId="1812"/>
            <ac:spMk id="10" creationId="{C72356BA-03C5-BF29-DEE7-AA1ADE4C5F53}"/>
          </ac:spMkLst>
        </pc:spChg>
        <pc:picChg chg="del">
          <ac:chgData name="Yoel Kortick" userId="167978f5-7f40-4909-85d5-d4149554ad4e" providerId="ADAL" clId="{037A4BB0-D434-4625-B039-FF39EE50A115}" dt="2023-02-26T10:43:53.740" v="58" actId="478"/>
          <ac:picMkLst>
            <pc:docMk/>
            <pc:sldMk cId="1445702250" sldId="1812"/>
            <ac:picMk id="5" creationId="{183513B9-641C-EF23-8980-1D2700C0CC6F}"/>
          </ac:picMkLst>
        </pc:picChg>
        <pc:picChg chg="add mod">
          <ac:chgData name="Yoel Kortick" userId="167978f5-7f40-4909-85d5-d4149554ad4e" providerId="ADAL" clId="{037A4BB0-D434-4625-B039-FF39EE50A115}" dt="2023-02-26T10:44:55.807" v="73" actId="1076"/>
          <ac:picMkLst>
            <pc:docMk/>
            <pc:sldMk cId="1445702250" sldId="1812"/>
            <ac:picMk id="8" creationId="{E19EDBC3-3546-2DF8-3AB2-56E2323FCCF9}"/>
          </ac:picMkLst>
        </pc:picChg>
      </pc:sldChg>
      <pc:sldChg chg="addSp delSp modSp mod">
        <pc:chgData name="Yoel Kortick" userId="167978f5-7f40-4909-85d5-d4149554ad4e" providerId="ADAL" clId="{037A4BB0-D434-4625-B039-FF39EE50A115}" dt="2023-02-26T10:44:11.271" v="68"/>
        <pc:sldMkLst>
          <pc:docMk/>
          <pc:sldMk cId="1327706362" sldId="1900"/>
        </pc:sldMkLst>
        <pc:spChg chg="mod">
          <ac:chgData name="Yoel Kortick" userId="167978f5-7f40-4909-85d5-d4149554ad4e" providerId="ADAL" clId="{037A4BB0-D434-4625-B039-FF39EE50A115}" dt="2023-02-26T10:44:11.271" v="68"/>
          <ac:spMkLst>
            <pc:docMk/>
            <pc:sldMk cId="1327706362" sldId="1900"/>
            <ac:spMk id="3" creationId="{4FC18B40-6547-41EC-8A0E-1C8F40E0A42F}"/>
          </ac:spMkLst>
        </pc:spChg>
        <pc:spChg chg="del">
          <ac:chgData name="Yoel Kortick" userId="167978f5-7f40-4909-85d5-d4149554ad4e" providerId="ADAL" clId="{037A4BB0-D434-4625-B039-FF39EE50A115}" dt="2023-02-26T10:43:10.185" v="35" actId="478"/>
          <ac:spMkLst>
            <pc:docMk/>
            <pc:sldMk cId="1327706362" sldId="1900"/>
            <ac:spMk id="4" creationId="{2490F34D-A7E2-4EA9-8B1A-78371A1F1CD1}"/>
          </ac:spMkLst>
        </pc:spChg>
        <pc:spChg chg="add del mod">
          <ac:chgData name="Yoel Kortick" userId="167978f5-7f40-4909-85d5-d4149554ad4e" providerId="ADAL" clId="{037A4BB0-D434-4625-B039-FF39EE50A115}" dt="2023-02-26T10:43:11.058" v="36" actId="478"/>
          <ac:spMkLst>
            <pc:docMk/>
            <pc:sldMk cId="1327706362" sldId="1900"/>
            <ac:spMk id="5" creationId="{C247F306-85EA-66AA-5EA2-4F599E84546F}"/>
          </ac:spMkLst>
        </pc:spChg>
        <pc:spChg chg="add mod">
          <ac:chgData name="Yoel Kortick" userId="167978f5-7f40-4909-85d5-d4149554ad4e" providerId="ADAL" clId="{037A4BB0-D434-4625-B039-FF39EE50A115}" dt="2023-02-26T10:43:12.196" v="37"/>
          <ac:spMkLst>
            <pc:docMk/>
            <pc:sldMk cId="1327706362" sldId="1900"/>
            <ac:spMk id="8" creationId="{1749C642-CA6B-DD4F-7799-3A2EADA448C9}"/>
          </ac:spMkLst>
        </pc:spChg>
        <pc:spChg chg="add mod">
          <ac:chgData name="Yoel Kortick" userId="167978f5-7f40-4909-85d5-d4149554ad4e" providerId="ADAL" clId="{037A4BB0-D434-4625-B039-FF39EE50A115}" dt="2023-02-26T10:43:12.196" v="37"/>
          <ac:spMkLst>
            <pc:docMk/>
            <pc:sldMk cId="1327706362" sldId="1900"/>
            <ac:spMk id="9" creationId="{13067A84-D0DB-CCE7-4D97-D2940BCE46D4}"/>
          </ac:spMkLst>
        </pc:spChg>
        <pc:spChg chg="add mod">
          <ac:chgData name="Yoel Kortick" userId="167978f5-7f40-4909-85d5-d4149554ad4e" providerId="ADAL" clId="{037A4BB0-D434-4625-B039-FF39EE50A115}" dt="2023-02-26T10:43:23.562" v="53" actId="1037"/>
          <ac:spMkLst>
            <pc:docMk/>
            <pc:sldMk cId="1327706362" sldId="1900"/>
            <ac:spMk id="10" creationId="{E672046A-A571-0A0C-4D9B-E9206C7AA8AB}"/>
          </ac:spMkLst>
        </pc:spChg>
        <pc:picChg chg="add mod">
          <ac:chgData name="Yoel Kortick" userId="167978f5-7f40-4909-85d5-d4149554ad4e" providerId="ADAL" clId="{037A4BB0-D434-4625-B039-FF39EE50A115}" dt="2023-02-26T10:43:30.984" v="55" actId="1076"/>
          <ac:picMkLst>
            <pc:docMk/>
            <pc:sldMk cId="1327706362" sldId="1900"/>
            <ac:picMk id="6" creationId="{2A84BC53-3132-62FD-6086-AF83C7B9ACD5}"/>
          </ac:picMkLst>
        </pc:picChg>
        <pc:picChg chg="add mod">
          <ac:chgData name="Yoel Kortick" userId="167978f5-7f40-4909-85d5-d4149554ad4e" providerId="ADAL" clId="{037A4BB0-D434-4625-B039-FF39EE50A115}" dt="2023-02-26T10:43:12.196" v="37"/>
          <ac:picMkLst>
            <pc:docMk/>
            <pc:sldMk cId="1327706362" sldId="1900"/>
            <ac:picMk id="7" creationId="{789B7F7F-8DB0-2BBF-795F-8BC4A7DCEF34}"/>
          </ac:picMkLst>
        </pc:picChg>
        <pc:cxnChg chg="add mod">
          <ac:chgData name="Yoel Kortick" userId="167978f5-7f40-4909-85d5-d4149554ad4e" providerId="ADAL" clId="{037A4BB0-D434-4625-B039-FF39EE50A115}" dt="2023-02-26T10:43:12.196" v="37"/>
          <ac:cxnSpMkLst>
            <pc:docMk/>
            <pc:sldMk cId="1327706362" sldId="1900"/>
            <ac:cxnSpMk id="11" creationId="{21A1E422-8A95-C866-9AFC-6EB506D1D36D}"/>
          </ac:cxnSpMkLst>
        </pc:cxnChg>
        <pc:cxnChg chg="add mod">
          <ac:chgData name="Yoel Kortick" userId="167978f5-7f40-4909-85d5-d4149554ad4e" providerId="ADAL" clId="{037A4BB0-D434-4625-B039-FF39EE50A115}" dt="2023-02-26T10:43:23.562" v="53" actId="1037"/>
          <ac:cxnSpMkLst>
            <pc:docMk/>
            <pc:sldMk cId="1327706362" sldId="1900"/>
            <ac:cxnSpMk id="12" creationId="{BF8F27BF-6920-1094-03B6-9323FAA94B52}"/>
          </ac:cxnSpMkLst>
        </pc:cxnChg>
      </pc:sldChg>
      <pc:sldChg chg="addSp delSp modSp mod">
        <pc:chgData name="Yoel Kortick" userId="167978f5-7f40-4909-85d5-d4149554ad4e" providerId="ADAL" clId="{037A4BB0-D434-4625-B039-FF39EE50A115}" dt="2023-02-26T10:52:55.114" v="201"/>
        <pc:sldMkLst>
          <pc:docMk/>
          <pc:sldMk cId="3844307932" sldId="1901"/>
        </pc:sldMkLst>
        <pc:spChg chg="mod">
          <ac:chgData name="Yoel Kortick" userId="167978f5-7f40-4909-85d5-d4149554ad4e" providerId="ADAL" clId="{037A4BB0-D434-4625-B039-FF39EE50A115}" dt="2023-02-26T10:52:55.114" v="201"/>
          <ac:spMkLst>
            <pc:docMk/>
            <pc:sldMk cId="3844307932" sldId="1901"/>
            <ac:spMk id="3" creationId="{4FC18B40-6547-41EC-8A0E-1C8F40E0A42F}"/>
          </ac:spMkLst>
        </pc:spChg>
        <pc:spChg chg="del">
          <ac:chgData name="Yoel Kortick" userId="167978f5-7f40-4909-85d5-d4149554ad4e" providerId="ADAL" clId="{037A4BB0-D434-4625-B039-FF39EE50A115}" dt="2023-02-26T10:52:29.078" v="192" actId="478"/>
          <ac:spMkLst>
            <pc:docMk/>
            <pc:sldMk cId="3844307932" sldId="1901"/>
            <ac:spMk id="4" creationId="{2490F34D-A7E2-4EA9-8B1A-78371A1F1CD1}"/>
          </ac:spMkLst>
        </pc:spChg>
        <pc:spChg chg="del">
          <ac:chgData name="Yoel Kortick" userId="167978f5-7f40-4909-85d5-d4149554ad4e" providerId="ADAL" clId="{037A4BB0-D434-4625-B039-FF39EE50A115}" dt="2023-02-26T10:52:32.127" v="195" actId="478"/>
          <ac:spMkLst>
            <pc:docMk/>
            <pc:sldMk cId="3844307932" sldId="1901"/>
            <ac:spMk id="6" creationId="{D9EAF664-8742-4F1A-C709-BFC7C798861E}"/>
          </ac:spMkLst>
        </pc:spChg>
        <pc:spChg chg="add del mod">
          <ac:chgData name="Yoel Kortick" userId="167978f5-7f40-4909-85d5-d4149554ad4e" providerId="ADAL" clId="{037A4BB0-D434-4625-B039-FF39EE50A115}" dt="2023-02-26T10:52:29.950" v="193" actId="478"/>
          <ac:spMkLst>
            <pc:docMk/>
            <pc:sldMk cId="3844307932" sldId="1901"/>
            <ac:spMk id="7" creationId="{F600E7F3-720B-7BAC-FEB7-D5A1FB086300}"/>
          </ac:spMkLst>
        </pc:spChg>
        <pc:spChg chg="add mod">
          <ac:chgData name="Yoel Kortick" userId="167978f5-7f40-4909-85d5-d4149554ad4e" providerId="ADAL" clId="{037A4BB0-D434-4625-B039-FF39EE50A115}" dt="2023-02-26T10:52:33.265" v="196"/>
          <ac:spMkLst>
            <pc:docMk/>
            <pc:sldMk cId="3844307932" sldId="1901"/>
            <ac:spMk id="8" creationId="{3B1917D7-F958-99E6-5C32-AF8C5841B0CB}"/>
          </ac:spMkLst>
        </pc:spChg>
        <pc:picChg chg="del">
          <ac:chgData name="Yoel Kortick" userId="167978f5-7f40-4909-85d5-d4149554ad4e" providerId="ADAL" clId="{037A4BB0-D434-4625-B039-FF39EE50A115}" dt="2023-02-26T10:52:31.126" v="194" actId="478"/>
          <ac:picMkLst>
            <pc:docMk/>
            <pc:sldMk cId="3844307932" sldId="1901"/>
            <ac:picMk id="5" creationId="{183513B9-641C-EF23-8980-1D2700C0CC6F}"/>
          </ac:picMkLst>
        </pc:picChg>
        <pc:picChg chg="add mod">
          <ac:chgData name="Yoel Kortick" userId="167978f5-7f40-4909-85d5-d4149554ad4e" providerId="ADAL" clId="{037A4BB0-D434-4625-B039-FF39EE50A115}" dt="2023-02-26T10:52:44.822" v="200" actId="1076"/>
          <ac:picMkLst>
            <pc:docMk/>
            <pc:sldMk cId="3844307932" sldId="1901"/>
            <ac:picMk id="9" creationId="{031ADFEB-70AF-FADD-AC9B-64609F9740A0}"/>
          </ac:picMkLst>
        </pc:picChg>
      </pc:sldChg>
      <pc:sldChg chg="del">
        <pc:chgData name="Yoel Kortick" userId="167978f5-7f40-4909-85d5-d4149554ad4e" providerId="ADAL" clId="{037A4BB0-D434-4625-B039-FF39EE50A115}" dt="2023-02-26T10:54:59.277" v="203" actId="47"/>
        <pc:sldMkLst>
          <pc:docMk/>
          <pc:sldMk cId="737506964" sldId="1902"/>
        </pc:sldMkLst>
      </pc:sldChg>
      <pc:sldChg chg="del">
        <pc:chgData name="Yoel Kortick" userId="167978f5-7f40-4909-85d5-d4149554ad4e" providerId="ADAL" clId="{037A4BB0-D434-4625-B039-FF39EE50A115}" dt="2023-02-26T10:54:59.837" v="204" actId="47"/>
        <pc:sldMkLst>
          <pc:docMk/>
          <pc:sldMk cId="4209587696" sldId="1903"/>
        </pc:sldMkLst>
      </pc:sldChg>
      <pc:sldChg chg="del">
        <pc:chgData name="Yoel Kortick" userId="167978f5-7f40-4909-85d5-d4149554ad4e" providerId="ADAL" clId="{037A4BB0-D434-4625-B039-FF39EE50A115}" dt="2023-02-26T10:55:00.438" v="205" actId="47"/>
        <pc:sldMkLst>
          <pc:docMk/>
          <pc:sldMk cId="619335897" sldId="1904"/>
        </pc:sldMkLst>
      </pc:sldChg>
      <pc:sldChg chg="del">
        <pc:chgData name="Yoel Kortick" userId="167978f5-7f40-4909-85d5-d4149554ad4e" providerId="ADAL" clId="{037A4BB0-D434-4625-B039-FF39EE50A115}" dt="2023-02-26T10:55:01.005" v="206" actId="47"/>
        <pc:sldMkLst>
          <pc:docMk/>
          <pc:sldMk cId="1335002111" sldId="1905"/>
        </pc:sldMkLst>
      </pc:sldChg>
      <pc:sldChg chg="del">
        <pc:chgData name="Yoel Kortick" userId="167978f5-7f40-4909-85d5-d4149554ad4e" providerId="ADAL" clId="{037A4BB0-D434-4625-B039-FF39EE50A115}" dt="2023-02-26T10:54:58.646" v="202" actId="47"/>
        <pc:sldMkLst>
          <pc:docMk/>
          <pc:sldMk cId="883450247" sldId="1910"/>
        </pc:sldMkLst>
      </pc:sldChg>
      <pc:sldChg chg="del">
        <pc:chgData name="Yoel Kortick" userId="167978f5-7f40-4909-85d5-d4149554ad4e" providerId="ADAL" clId="{037A4BB0-D434-4625-B039-FF39EE50A115}" dt="2023-02-26T10:55:01.870" v="207" actId="47"/>
        <pc:sldMkLst>
          <pc:docMk/>
          <pc:sldMk cId="3303825312" sldId="1911"/>
        </pc:sldMkLst>
      </pc:sldChg>
      <pc:sldChg chg="del">
        <pc:chgData name="Yoel Kortick" userId="167978f5-7f40-4909-85d5-d4149554ad4e" providerId="ADAL" clId="{037A4BB0-D434-4625-B039-FF39EE50A115}" dt="2023-02-26T10:55:03.044" v="208" actId="47"/>
        <pc:sldMkLst>
          <pc:docMk/>
          <pc:sldMk cId="2098285821" sldId="1912"/>
        </pc:sldMkLst>
      </pc:sldChg>
      <pc:sldChg chg="addSp modSp add">
        <pc:chgData name="Yoel Kortick" userId="167978f5-7f40-4909-85d5-d4149554ad4e" providerId="ADAL" clId="{037A4BB0-D434-4625-B039-FF39EE50A115}" dt="2023-02-26T10:45:19.010" v="76"/>
        <pc:sldMkLst>
          <pc:docMk/>
          <pc:sldMk cId="2405062738" sldId="1913"/>
        </pc:sldMkLst>
        <pc:spChg chg="mod">
          <ac:chgData name="Yoel Kortick" userId="167978f5-7f40-4909-85d5-d4149554ad4e" providerId="ADAL" clId="{037A4BB0-D434-4625-B039-FF39EE50A115}" dt="2023-02-26T10:44:31.639" v="70"/>
          <ac:spMkLst>
            <pc:docMk/>
            <pc:sldMk cId="2405062738" sldId="1913"/>
            <ac:spMk id="3" creationId="{4FC18B40-6547-41EC-8A0E-1C8F40E0A42F}"/>
          </ac:spMkLst>
        </pc:spChg>
        <pc:spChg chg="add mod">
          <ac:chgData name="Yoel Kortick" userId="167978f5-7f40-4909-85d5-d4149554ad4e" providerId="ADAL" clId="{037A4BB0-D434-4625-B039-FF39EE50A115}" dt="2023-02-26T10:45:19.010" v="76"/>
          <ac:spMkLst>
            <pc:docMk/>
            <pc:sldMk cId="2405062738" sldId="1913"/>
            <ac:spMk id="4" creationId="{C83AF827-41AB-0579-7E0C-95D23DD1462A}"/>
          </ac:spMkLst>
        </pc:spChg>
        <pc:spChg chg="add mod">
          <ac:chgData name="Yoel Kortick" userId="167978f5-7f40-4909-85d5-d4149554ad4e" providerId="ADAL" clId="{037A4BB0-D434-4625-B039-FF39EE50A115}" dt="2023-02-26T10:45:19.010" v="76"/>
          <ac:spMkLst>
            <pc:docMk/>
            <pc:sldMk cId="2405062738" sldId="1913"/>
            <ac:spMk id="5" creationId="{10F971C4-E44F-CBC2-E178-5A7057B93534}"/>
          </ac:spMkLst>
        </pc:spChg>
        <pc:spChg chg="add mod">
          <ac:chgData name="Yoel Kortick" userId="167978f5-7f40-4909-85d5-d4149554ad4e" providerId="ADAL" clId="{037A4BB0-D434-4625-B039-FF39EE50A115}" dt="2023-02-26T10:45:19.010" v="76"/>
          <ac:spMkLst>
            <pc:docMk/>
            <pc:sldMk cId="2405062738" sldId="1913"/>
            <ac:spMk id="6" creationId="{E2661A2E-8259-F3BB-56FE-46A535042FB8}"/>
          </ac:spMkLst>
        </pc:spChg>
        <pc:picChg chg="add mod">
          <ac:chgData name="Yoel Kortick" userId="167978f5-7f40-4909-85d5-d4149554ad4e" providerId="ADAL" clId="{037A4BB0-D434-4625-B039-FF39EE50A115}" dt="2023-02-26T10:45:19.010" v="76"/>
          <ac:picMkLst>
            <pc:docMk/>
            <pc:sldMk cId="2405062738" sldId="1913"/>
            <ac:picMk id="2" creationId="{26EEA004-FE6C-6F61-82A5-EAD2108BC3FD}"/>
          </ac:picMkLst>
        </pc:picChg>
      </pc:sldChg>
      <pc:sldChg chg="addSp modSp add mod">
        <pc:chgData name="Yoel Kortick" userId="167978f5-7f40-4909-85d5-d4149554ad4e" providerId="ADAL" clId="{037A4BB0-D434-4625-B039-FF39EE50A115}" dt="2023-02-26T11:03:14.988" v="428" actId="403"/>
        <pc:sldMkLst>
          <pc:docMk/>
          <pc:sldMk cId="927932723" sldId="1914"/>
        </pc:sldMkLst>
        <pc:spChg chg="add mod">
          <ac:chgData name="Yoel Kortick" userId="167978f5-7f40-4909-85d5-d4149554ad4e" providerId="ADAL" clId="{037A4BB0-D434-4625-B039-FF39EE50A115}" dt="2023-02-26T11:03:14.988" v="428" actId="403"/>
          <ac:spMkLst>
            <pc:docMk/>
            <pc:sldMk cId="927932723" sldId="1914"/>
            <ac:spMk id="2" creationId="{1EE57589-9689-1A21-E0E4-93B6E476E684}"/>
          </ac:spMkLst>
        </pc:spChg>
        <pc:spChg chg="mod">
          <ac:chgData name="Yoel Kortick" userId="167978f5-7f40-4909-85d5-d4149554ad4e" providerId="ADAL" clId="{037A4BB0-D434-4625-B039-FF39EE50A115}" dt="2023-02-26T10:44:31.639" v="70"/>
          <ac:spMkLst>
            <pc:docMk/>
            <pc:sldMk cId="927932723" sldId="1914"/>
            <ac:spMk id="3" creationId="{4FC18B40-6547-41EC-8A0E-1C8F40E0A42F}"/>
          </ac:spMkLst>
        </pc:spChg>
        <pc:picChg chg="add mod">
          <ac:chgData name="Yoel Kortick" userId="167978f5-7f40-4909-85d5-d4149554ad4e" providerId="ADAL" clId="{037A4BB0-D434-4625-B039-FF39EE50A115}" dt="2023-02-26T11:03:11.022" v="427" actId="1076"/>
          <ac:picMkLst>
            <pc:docMk/>
            <pc:sldMk cId="927932723" sldId="1914"/>
            <ac:picMk id="4" creationId="{1E03FB9D-B6BC-0FF9-0900-51BCAAE53255}"/>
          </ac:picMkLst>
        </pc:picChg>
      </pc:sldChg>
      <pc:sldChg chg="addSp modSp add mod">
        <pc:chgData name="Yoel Kortick" userId="167978f5-7f40-4909-85d5-d4149554ad4e" providerId="ADAL" clId="{037A4BB0-D434-4625-B039-FF39EE50A115}" dt="2023-02-26T10:48:17.236" v="88" actId="1076"/>
        <pc:sldMkLst>
          <pc:docMk/>
          <pc:sldMk cId="2358451958" sldId="1915"/>
        </pc:sldMkLst>
        <pc:spChg chg="add mod">
          <ac:chgData name="Yoel Kortick" userId="167978f5-7f40-4909-85d5-d4149554ad4e" providerId="ADAL" clId="{037A4BB0-D434-4625-B039-FF39EE50A115}" dt="2023-02-26T10:48:03.021" v="83"/>
          <ac:spMkLst>
            <pc:docMk/>
            <pc:sldMk cId="2358451958" sldId="1915"/>
            <ac:spMk id="2" creationId="{64237944-4C34-ACB9-D828-0078E858EE17}"/>
          </ac:spMkLst>
        </pc:spChg>
        <pc:spChg chg="mod">
          <ac:chgData name="Yoel Kortick" userId="167978f5-7f40-4909-85d5-d4149554ad4e" providerId="ADAL" clId="{037A4BB0-D434-4625-B039-FF39EE50A115}" dt="2023-02-26T10:44:31.639" v="70"/>
          <ac:spMkLst>
            <pc:docMk/>
            <pc:sldMk cId="2358451958" sldId="1915"/>
            <ac:spMk id="3" creationId="{4FC18B40-6547-41EC-8A0E-1C8F40E0A42F}"/>
          </ac:spMkLst>
        </pc:spChg>
        <pc:spChg chg="add mod">
          <ac:chgData name="Yoel Kortick" userId="167978f5-7f40-4909-85d5-d4149554ad4e" providerId="ADAL" clId="{037A4BB0-D434-4625-B039-FF39EE50A115}" dt="2023-02-26T10:48:17.236" v="88" actId="1076"/>
          <ac:spMkLst>
            <pc:docMk/>
            <pc:sldMk cId="2358451958" sldId="1915"/>
            <ac:spMk id="4" creationId="{B301279D-D80C-01AA-FA20-9D146B70D941}"/>
          </ac:spMkLst>
        </pc:spChg>
        <pc:picChg chg="add mod">
          <ac:chgData name="Yoel Kortick" userId="167978f5-7f40-4909-85d5-d4149554ad4e" providerId="ADAL" clId="{037A4BB0-D434-4625-B039-FF39EE50A115}" dt="2023-02-26T10:48:12.388" v="87" actId="1076"/>
          <ac:picMkLst>
            <pc:docMk/>
            <pc:sldMk cId="2358451958" sldId="1915"/>
            <ac:picMk id="5" creationId="{7F228062-0F64-3425-8429-368D31FAF461}"/>
          </ac:picMkLst>
        </pc:picChg>
      </pc:sldChg>
      <pc:sldChg chg="addSp modSp add mod">
        <pc:chgData name="Yoel Kortick" userId="167978f5-7f40-4909-85d5-d4149554ad4e" providerId="ADAL" clId="{037A4BB0-D434-4625-B039-FF39EE50A115}" dt="2023-02-26T10:48:56.748" v="107" actId="1035"/>
        <pc:sldMkLst>
          <pc:docMk/>
          <pc:sldMk cId="3390253161" sldId="1916"/>
        </pc:sldMkLst>
        <pc:spChg chg="mod">
          <ac:chgData name="Yoel Kortick" userId="167978f5-7f40-4909-85d5-d4149554ad4e" providerId="ADAL" clId="{037A4BB0-D434-4625-B039-FF39EE50A115}" dt="2023-02-26T10:44:31.639" v="70"/>
          <ac:spMkLst>
            <pc:docMk/>
            <pc:sldMk cId="3390253161" sldId="1916"/>
            <ac:spMk id="3" creationId="{4FC18B40-6547-41EC-8A0E-1C8F40E0A42F}"/>
          </ac:spMkLst>
        </pc:spChg>
        <pc:spChg chg="add mod">
          <ac:chgData name="Yoel Kortick" userId="167978f5-7f40-4909-85d5-d4149554ad4e" providerId="ADAL" clId="{037A4BB0-D434-4625-B039-FF39EE50A115}" dt="2023-02-26T10:48:38.378" v="90" actId="404"/>
          <ac:spMkLst>
            <pc:docMk/>
            <pc:sldMk cId="3390253161" sldId="1916"/>
            <ac:spMk id="4" creationId="{1914F299-6F62-54DF-4247-ECF4AE7A36FA}"/>
          </ac:spMkLst>
        </pc:spChg>
        <pc:spChg chg="add mod">
          <ac:chgData name="Yoel Kortick" userId="167978f5-7f40-4909-85d5-d4149554ad4e" providerId="ADAL" clId="{037A4BB0-D434-4625-B039-FF39EE50A115}" dt="2023-02-26T10:48:56.748" v="107" actId="1035"/>
          <ac:spMkLst>
            <pc:docMk/>
            <pc:sldMk cId="3390253161" sldId="1916"/>
            <ac:spMk id="5" creationId="{67149D42-B096-D2CD-FB1C-39215A96576C}"/>
          </ac:spMkLst>
        </pc:spChg>
        <pc:picChg chg="add mod">
          <ac:chgData name="Yoel Kortick" userId="167978f5-7f40-4909-85d5-d4149554ad4e" providerId="ADAL" clId="{037A4BB0-D434-4625-B039-FF39EE50A115}" dt="2023-02-26T10:48:51.203" v="102" actId="1076"/>
          <ac:picMkLst>
            <pc:docMk/>
            <pc:sldMk cId="3390253161" sldId="1916"/>
            <ac:picMk id="2" creationId="{D394C29C-E089-34D0-A265-4A8752C6E021}"/>
          </ac:picMkLst>
        </pc:picChg>
      </pc:sldChg>
      <pc:sldChg chg="addSp modSp add mod">
        <pc:chgData name="Yoel Kortick" userId="167978f5-7f40-4909-85d5-d4149554ad4e" providerId="ADAL" clId="{037A4BB0-D434-4625-B039-FF39EE50A115}" dt="2023-02-26T11:03:43.080" v="431" actId="403"/>
        <pc:sldMkLst>
          <pc:docMk/>
          <pc:sldMk cId="1366746876" sldId="1917"/>
        </pc:sldMkLst>
        <pc:spChg chg="add mod">
          <ac:chgData name="Yoel Kortick" userId="167978f5-7f40-4909-85d5-d4149554ad4e" providerId="ADAL" clId="{037A4BB0-D434-4625-B039-FF39EE50A115}" dt="2023-02-26T11:03:43.080" v="431" actId="403"/>
          <ac:spMkLst>
            <pc:docMk/>
            <pc:sldMk cId="1366746876" sldId="1917"/>
            <ac:spMk id="2" creationId="{AFDE7B74-4D1E-E9B1-15DC-1F63CEC47747}"/>
          </ac:spMkLst>
        </pc:spChg>
        <pc:spChg chg="mod">
          <ac:chgData name="Yoel Kortick" userId="167978f5-7f40-4909-85d5-d4149554ad4e" providerId="ADAL" clId="{037A4BB0-D434-4625-B039-FF39EE50A115}" dt="2023-02-26T10:44:31.639" v="70"/>
          <ac:spMkLst>
            <pc:docMk/>
            <pc:sldMk cId="1366746876" sldId="1917"/>
            <ac:spMk id="3" creationId="{4FC18B40-6547-41EC-8A0E-1C8F40E0A42F}"/>
          </ac:spMkLst>
        </pc:spChg>
        <pc:picChg chg="add mod">
          <ac:chgData name="Yoel Kortick" userId="167978f5-7f40-4909-85d5-d4149554ad4e" providerId="ADAL" clId="{037A4BB0-D434-4625-B039-FF39EE50A115}" dt="2023-02-26T11:03:39.649" v="430" actId="1076"/>
          <ac:picMkLst>
            <pc:docMk/>
            <pc:sldMk cId="1366746876" sldId="1917"/>
            <ac:picMk id="4" creationId="{4B23F219-C797-2A71-7145-618E8B8C96E2}"/>
          </ac:picMkLst>
        </pc:picChg>
      </pc:sldChg>
      <pc:sldChg chg="addSp modSp add mod">
        <pc:chgData name="Yoel Kortick" userId="167978f5-7f40-4909-85d5-d4149554ad4e" providerId="ADAL" clId="{037A4BB0-D434-4625-B039-FF39EE50A115}" dt="2023-02-26T10:50:00.159" v="124" actId="14100"/>
        <pc:sldMkLst>
          <pc:docMk/>
          <pc:sldMk cId="2573627378" sldId="1918"/>
        </pc:sldMkLst>
        <pc:spChg chg="add mod">
          <ac:chgData name="Yoel Kortick" userId="167978f5-7f40-4909-85d5-d4149554ad4e" providerId="ADAL" clId="{037A4BB0-D434-4625-B039-FF39EE50A115}" dt="2023-02-26T10:49:48.246" v="120"/>
          <ac:spMkLst>
            <pc:docMk/>
            <pc:sldMk cId="2573627378" sldId="1918"/>
            <ac:spMk id="2" creationId="{D2A4C112-256B-1C0E-B641-EC4869792F39}"/>
          </ac:spMkLst>
        </pc:spChg>
        <pc:spChg chg="mod">
          <ac:chgData name="Yoel Kortick" userId="167978f5-7f40-4909-85d5-d4149554ad4e" providerId="ADAL" clId="{037A4BB0-D434-4625-B039-FF39EE50A115}" dt="2023-02-26T10:44:31.639" v="70"/>
          <ac:spMkLst>
            <pc:docMk/>
            <pc:sldMk cId="2573627378" sldId="1918"/>
            <ac:spMk id="3" creationId="{4FC18B40-6547-41EC-8A0E-1C8F40E0A42F}"/>
          </ac:spMkLst>
        </pc:spChg>
        <pc:spChg chg="add mod">
          <ac:chgData name="Yoel Kortick" userId="167978f5-7f40-4909-85d5-d4149554ad4e" providerId="ADAL" clId="{037A4BB0-D434-4625-B039-FF39EE50A115}" dt="2023-02-26T10:50:00.159" v="124" actId="14100"/>
          <ac:spMkLst>
            <pc:docMk/>
            <pc:sldMk cId="2573627378" sldId="1918"/>
            <ac:spMk id="5" creationId="{CE43407A-E893-4C71-2575-BBA5ED8EC66A}"/>
          </ac:spMkLst>
        </pc:spChg>
        <pc:picChg chg="add mod">
          <ac:chgData name="Yoel Kortick" userId="167978f5-7f40-4909-85d5-d4149554ad4e" providerId="ADAL" clId="{037A4BB0-D434-4625-B039-FF39EE50A115}" dt="2023-02-26T10:49:54.470" v="122" actId="1076"/>
          <ac:picMkLst>
            <pc:docMk/>
            <pc:sldMk cId="2573627378" sldId="1918"/>
            <ac:picMk id="4" creationId="{E0A3DDA1-F24B-CC65-9359-E1DA7AAA1724}"/>
          </ac:picMkLst>
        </pc:picChg>
      </pc:sldChg>
      <pc:sldChg chg="addSp modSp add mod">
        <pc:chgData name="Yoel Kortick" userId="167978f5-7f40-4909-85d5-d4149554ad4e" providerId="ADAL" clId="{037A4BB0-D434-4625-B039-FF39EE50A115}" dt="2023-02-26T10:50:21.424" v="126" actId="1076"/>
        <pc:sldMkLst>
          <pc:docMk/>
          <pc:sldMk cId="1891680666" sldId="1919"/>
        </pc:sldMkLst>
        <pc:spChg chg="add mod">
          <ac:chgData name="Yoel Kortick" userId="167978f5-7f40-4909-85d5-d4149554ad4e" providerId="ADAL" clId="{037A4BB0-D434-4625-B039-FF39EE50A115}" dt="2023-02-26T10:50:18.402" v="125"/>
          <ac:spMkLst>
            <pc:docMk/>
            <pc:sldMk cId="1891680666" sldId="1919"/>
            <ac:spMk id="2" creationId="{8D50653D-A7A6-B4B1-3FA4-5BF865656DA0}"/>
          </ac:spMkLst>
        </pc:spChg>
        <pc:spChg chg="mod">
          <ac:chgData name="Yoel Kortick" userId="167978f5-7f40-4909-85d5-d4149554ad4e" providerId="ADAL" clId="{037A4BB0-D434-4625-B039-FF39EE50A115}" dt="2023-02-26T10:44:31.639" v="70"/>
          <ac:spMkLst>
            <pc:docMk/>
            <pc:sldMk cId="1891680666" sldId="1919"/>
            <ac:spMk id="3" creationId="{4FC18B40-6547-41EC-8A0E-1C8F40E0A42F}"/>
          </ac:spMkLst>
        </pc:spChg>
        <pc:picChg chg="add mod">
          <ac:chgData name="Yoel Kortick" userId="167978f5-7f40-4909-85d5-d4149554ad4e" providerId="ADAL" clId="{037A4BB0-D434-4625-B039-FF39EE50A115}" dt="2023-02-26T10:50:21.424" v="126" actId="1076"/>
          <ac:picMkLst>
            <pc:docMk/>
            <pc:sldMk cId="1891680666" sldId="1919"/>
            <ac:picMk id="4" creationId="{327ABDE5-4E44-D956-1EAD-C5ECCB9EBA54}"/>
          </ac:picMkLst>
        </pc:picChg>
      </pc:sldChg>
      <pc:sldChg chg="addSp modSp add mod">
        <pc:chgData name="Yoel Kortick" userId="167978f5-7f40-4909-85d5-d4149554ad4e" providerId="ADAL" clId="{037A4BB0-D434-4625-B039-FF39EE50A115}" dt="2023-02-26T10:51:09.172" v="145" actId="207"/>
        <pc:sldMkLst>
          <pc:docMk/>
          <pc:sldMk cId="2538107394" sldId="1920"/>
        </pc:sldMkLst>
        <pc:spChg chg="mod">
          <ac:chgData name="Yoel Kortick" userId="167978f5-7f40-4909-85d5-d4149554ad4e" providerId="ADAL" clId="{037A4BB0-D434-4625-B039-FF39EE50A115}" dt="2023-02-26T10:44:31.639" v="70"/>
          <ac:spMkLst>
            <pc:docMk/>
            <pc:sldMk cId="2538107394" sldId="1920"/>
            <ac:spMk id="3" creationId="{4FC18B40-6547-41EC-8A0E-1C8F40E0A42F}"/>
          </ac:spMkLst>
        </pc:spChg>
        <pc:spChg chg="add mod">
          <ac:chgData name="Yoel Kortick" userId="167978f5-7f40-4909-85d5-d4149554ad4e" providerId="ADAL" clId="{037A4BB0-D434-4625-B039-FF39EE50A115}" dt="2023-02-26T10:50:42.720" v="128" actId="404"/>
          <ac:spMkLst>
            <pc:docMk/>
            <pc:sldMk cId="2538107394" sldId="1920"/>
            <ac:spMk id="4" creationId="{CB13AB25-A73C-202E-9860-FB690B2E69A7}"/>
          </ac:spMkLst>
        </pc:spChg>
        <pc:spChg chg="add mod">
          <ac:chgData name="Yoel Kortick" userId="167978f5-7f40-4909-85d5-d4149554ad4e" providerId="ADAL" clId="{037A4BB0-D434-4625-B039-FF39EE50A115}" dt="2023-02-26T10:51:09.172" v="145" actId="207"/>
          <ac:spMkLst>
            <pc:docMk/>
            <pc:sldMk cId="2538107394" sldId="1920"/>
            <ac:spMk id="5" creationId="{80D1B620-3EA2-D0C4-AD67-E9CC1CBF42EF}"/>
          </ac:spMkLst>
        </pc:spChg>
        <pc:spChg chg="add mod">
          <ac:chgData name="Yoel Kortick" userId="167978f5-7f40-4909-85d5-d4149554ad4e" providerId="ADAL" clId="{037A4BB0-D434-4625-B039-FF39EE50A115}" dt="2023-02-26T10:50:54.080" v="135" actId="1035"/>
          <ac:spMkLst>
            <pc:docMk/>
            <pc:sldMk cId="2538107394" sldId="1920"/>
            <ac:spMk id="6" creationId="{417D6FA3-DD0C-B984-7534-A8FDBEC825AC}"/>
          </ac:spMkLst>
        </pc:spChg>
        <pc:spChg chg="add mod">
          <ac:chgData name="Yoel Kortick" userId="167978f5-7f40-4909-85d5-d4149554ad4e" providerId="ADAL" clId="{037A4BB0-D434-4625-B039-FF39EE50A115}" dt="2023-02-26T10:50:54.080" v="135" actId="1035"/>
          <ac:spMkLst>
            <pc:docMk/>
            <pc:sldMk cId="2538107394" sldId="1920"/>
            <ac:spMk id="8" creationId="{C7A6E629-F19C-7ED9-77E0-7EE46C3DA22D}"/>
          </ac:spMkLst>
        </pc:spChg>
        <pc:picChg chg="add mod">
          <ac:chgData name="Yoel Kortick" userId="167978f5-7f40-4909-85d5-d4149554ad4e" providerId="ADAL" clId="{037A4BB0-D434-4625-B039-FF39EE50A115}" dt="2023-02-26T10:51:04.526" v="144" actId="208"/>
          <ac:picMkLst>
            <pc:docMk/>
            <pc:sldMk cId="2538107394" sldId="1920"/>
            <ac:picMk id="2" creationId="{868DA52B-2E9E-2474-58F1-C82A3ECC1A7B}"/>
          </ac:picMkLst>
        </pc:picChg>
        <pc:cxnChg chg="add mod">
          <ac:chgData name="Yoel Kortick" userId="167978f5-7f40-4909-85d5-d4149554ad4e" providerId="ADAL" clId="{037A4BB0-D434-4625-B039-FF39EE50A115}" dt="2023-02-26T10:50:54.080" v="135" actId="1035"/>
          <ac:cxnSpMkLst>
            <pc:docMk/>
            <pc:sldMk cId="2538107394" sldId="1920"/>
            <ac:cxnSpMk id="7" creationId="{9112BF46-0331-FA66-E28D-9CC39915D02D}"/>
          </ac:cxnSpMkLst>
        </pc:cxnChg>
      </pc:sldChg>
      <pc:sldChg chg="addSp modSp add mod">
        <pc:chgData name="Yoel Kortick" userId="167978f5-7f40-4909-85d5-d4149554ad4e" providerId="ADAL" clId="{037A4BB0-D434-4625-B039-FF39EE50A115}" dt="2023-02-26T10:52:03.641" v="191" actId="1038"/>
        <pc:sldMkLst>
          <pc:docMk/>
          <pc:sldMk cId="2736674111" sldId="1921"/>
        </pc:sldMkLst>
        <pc:spChg chg="mod">
          <ac:chgData name="Yoel Kortick" userId="167978f5-7f40-4909-85d5-d4149554ad4e" providerId="ADAL" clId="{037A4BB0-D434-4625-B039-FF39EE50A115}" dt="2023-02-26T10:44:31.639" v="70"/>
          <ac:spMkLst>
            <pc:docMk/>
            <pc:sldMk cId="2736674111" sldId="1921"/>
            <ac:spMk id="3" creationId="{4FC18B40-6547-41EC-8A0E-1C8F40E0A42F}"/>
          </ac:spMkLst>
        </pc:spChg>
        <pc:spChg chg="add mod">
          <ac:chgData name="Yoel Kortick" userId="167978f5-7f40-4909-85d5-d4149554ad4e" providerId="ADAL" clId="{037A4BB0-D434-4625-B039-FF39EE50A115}" dt="2023-02-26T10:51:40.958" v="147" actId="14100"/>
          <ac:spMkLst>
            <pc:docMk/>
            <pc:sldMk cId="2736674111" sldId="1921"/>
            <ac:spMk id="4" creationId="{9C2A661D-04B1-E2FB-E242-F27C77808C3D}"/>
          </ac:spMkLst>
        </pc:spChg>
        <pc:spChg chg="add mod">
          <ac:chgData name="Yoel Kortick" userId="167978f5-7f40-4909-85d5-d4149554ad4e" providerId="ADAL" clId="{037A4BB0-D434-4625-B039-FF39EE50A115}" dt="2023-02-26T10:52:03.641" v="191" actId="1038"/>
          <ac:spMkLst>
            <pc:docMk/>
            <pc:sldMk cId="2736674111" sldId="1921"/>
            <ac:spMk id="5" creationId="{9570311F-6E7D-B041-8D29-88CD44E86B92}"/>
          </ac:spMkLst>
        </pc:spChg>
        <pc:spChg chg="add mod">
          <ac:chgData name="Yoel Kortick" userId="167978f5-7f40-4909-85d5-d4149554ad4e" providerId="ADAL" clId="{037A4BB0-D434-4625-B039-FF39EE50A115}" dt="2023-02-26T10:52:03.641" v="191" actId="1038"/>
          <ac:spMkLst>
            <pc:docMk/>
            <pc:sldMk cId="2736674111" sldId="1921"/>
            <ac:spMk id="6" creationId="{4E5CD6E5-5B3C-F477-960F-4075EFD1ABFA}"/>
          </ac:spMkLst>
        </pc:spChg>
        <pc:spChg chg="add mod">
          <ac:chgData name="Yoel Kortick" userId="167978f5-7f40-4909-85d5-d4149554ad4e" providerId="ADAL" clId="{037A4BB0-D434-4625-B039-FF39EE50A115}" dt="2023-02-26T10:52:03.641" v="191" actId="1038"/>
          <ac:spMkLst>
            <pc:docMk/>
            <pc:sldMk cId="2736674111" sldId="1921"/>
            <ac:spMk id="7" creationId="{23178BD7-545D-459A-B8CF-FC4429CDE3BA}"/>
          </ac:spMkLst>
        </pc:spChg>
        <pc:spChg chg="add mod">
          <ac:chgData name="Yoel Kortick" userId="167978f5-7f40-4909-85d5-d4149554ad4e" providerId="ADAL" clId="{037A4BB0-D434-4625-B039-FF39EE50A115}" dt="2023-02-26T10:52:03.641" v="191" actId="1038"/>
          <ac:spMkLst>
            <pc:docMk/>
            <pc:sldMk cId="2736674111" sldId="1921"/>
            <ac:spMk id="8" creationId="{451DBB13-BDF2-568C-D0DC-3A25A56FD27A}"/>
          </ac:spMkLst>
        </pc:spChg>
        <pc:picChg chg="add mod">
          <ac:chgData name="Yoel Kortick" userId="167978f5-7f40-4909-85d5-d4149554ad4e" providerId="ADAL" clId="{037A4BB0-D434-4625-B039-FF39EE50A115}" dt="2023-02-26T10:52:03.641" v="191" actId="1038"/>
          <ac:picMkLst>
            <pc:docMk/>
            <pc:sldMk cId="2736674111" sldId="1921"/>
            <ac:picMk id="2" creationId="{DE45C88D-1ADF-9557-EBEE-186FD5B78103}"/>
          </ac:picMkLst>
        </pc:picChg>
      </pc:sldChg>
      <pc:sldChg chg="modSp add del mod">
        <pc:chgData name="Yoel Kortick" userId="167978f5-7f40-4909-85d5-d4149554ad4e" providerId="ADAL" clId="{037A4BB0-D434-4625-B039-FF39EE50A115}" dt="2023-02-26T11:04:20.348" v="432" actId="47"/>
        <pc:sldMkLst>
          <pc:docMk/>
          <pc:sldMk cId="3371856362" sldId="1922"/>
        </pc:sldMkLst>
        <pc:spChg chg="mod">
          <ac:chgData name="Yoel Kortick" userId="167978f5-7f40-4909-85d5-d4149554ad4e" providerId="ADAL" clId="{037A4BB0-D434-4625-B039-FF39EE50A115}" dt="2023-02-26T10:55:31.047" v="230" actId="20577"/>
          <ac:spMkLst>
            <pc:docMk/>
            <pc:sldMk cId="3371856362" sldId="1922"/>
            <ac:spMk id="3" creationId="{440E2C51-CB70-4EE1-8E6B-DADCB74DEC44}"/>
          </ac:spMkLst>
        </pc:spChg>
      </pc:sldChg>
      <pc:sldChg chg="delSp modSp add del mod">
        <pc:chgData name="Yoel Kortick" userId="167978f5-7f40-4909-85d5-d4149554ad4e" providerId="ADAL" clId="{037A4BB0-D434-4625-B039-FF39EE50A115}" dt="2023-02-26T11:04:20.913" v="433" actId="47"/>
        <pc:sldMkLst>
          <pc:docMk/>
          <pc:sldMk cId="148538147" sldId="1923"/>
        </pc:sldMkLst>
        <pc:spChg chg="mod">
          <ac:chgData name="Yoel Kortick" userId="167978f5-7f40-4909-85d5-d4149554ad4e" providerId="ADAL" clId="{037A4BB0-D434-4625-B039-FF39EE50A115}" dt="2023-02-26T10:55:38.047" v="247" actId="20577"/>
          <ac:spMkLst>
            <pc:docMk/>
            <pc:sldMk cId="148538147" sldId="1923"/>
            <ac:spMk id="3" creationId="{4FC18B40-6547-41EC-8A0E-1C8F40E0A42F}"/>
          </ac:spMkLst>
        </pc:spChg>
        <pc:spChg chg="del">
          <ac:chgData name="Yoel Kortick" userId="167978f5-7f40-4909-85d5-d4149554ad4e" providerId="ADAL" clId="{037A4BB0-D434-4625-B039-FF39EE50A115}" dt="2023-02-26T10:55:43.399" v="248" actId="478"/>
          <ac:spMkLst>
            <pc:docMk/>
            <pc:sldMk cId="148538147" sldId="1923"/>
            <ac:spMk id="8" creationId="{1749C642-CA6B-DD4F-7799-3A2EADA448C9}"/>
          </ac:spMkLst>
        </pc:spChg>
        <pc:spChg chg="del">
          <ac:chgData name="Yoel Kortick" userId="167978f5-7f40-4909-85d5-d4149554ad4e" providerId="ADAL" clId="{037A4BB0-D434-4625-B039-FF39EE50A115}" dt="2023-02-26T10:55:43.399" v="248" actId="478"/>
          <ac:spMkLst>
            <pc:docMk/>
            <pc:sldMk cId="148538147" sldId="1923"/>
            <ac:spMk id="9" creationId="{13067A84-D0DB-CCE7-4D97-D2940BCE46D4}"/>
          </ac:spMkLst>
        </pc:spChg>
        <pc:spChg chg="del">
          <ac:chgData name="Yoel Kortick" userId="167978f5-7f40-4909-85d5-d4149554ad4e" providerId="ADAL" clId="{037A4BB0-D434-4625-B039-FF39EE50A115}" dt="2023-02-26T10:55:43.399" v="248" actId="478"/>
          <ac:spMkLst>
            <pc:docMk/>
            <pc:sldMk cId="148538147" sldId="1923"/>
            <ac:spMk id="10" creationId="{E672046A-A571-0A0C-4D9B-E9206C7AA8AB}"/>
          </ac:spMkLst>
        </pc:spChg>
        <pc:picChg chg="del">
          <ac:chgData name="Yoel Kortick" userId="167978f5-7f40-4909-85d5-d4149554ad4e" providerId="ADAL" clId="{037A4BB0-D434-4625-B039-FF39EE50A115}" dt="2023-02-26T10:55:45.529" v="249" actId="478"/>
          <ac:picMkLst>
            <pc:docMk/>
            <pc:sldMk cId="148538147" sldId="1923"/>
            <ac:picMk id="6" creationId="{2A84BC53-3132-62FD-6086-AF83C7B9ACD5}"/>
          </ac:picMkLst>
        </pc:picChg>
        <pc:picChg chg="del">
          <ac:chgData name="Yoel Kortick" userId="167978f5-7f40-4909-85d5-d4149554ad4e" providerId="ADAL" clId="{037A4BB0-D434-4625-B039-FF39EE50A115}" dt="2023-02-26T10:55:43.399" v="248" actId="478"/>
          <ac:picMkLst>
            <pc:docMk/>
            <pc:sldMk cId="148538147" sldId="1923"/>
            <ac:picMk id="7" creationId="{789B7F7F-8DB0-2BBF-795F-8BC4A7DCEF34}"/>
          </ac:picMkLst>
        </pc:picChg>
        <pc:cxnChg chg="del">
          <ac:chgData name="Yoel Kortick" userId="167978f5-7f40-4909-85d5-d4149554ad4e" providerId="ADAL" clId="{037A4BB0-D434-4625-B039-FF39EE50A115}" dt="2023-02-26T10:55:43.399" v="248" actId="478"/>
          <ac:cxnSpMkLst>
            <pc:docMk/>
            <pc:sldMk cId="148538147" sldId="1923"/>
            <ac:cxnSpMk id="11" creationId="{21A1E422-8A95-C866-9AFC-6EB506D1D36D}"/>
          </ac:cxnSpMkLst>
        </pc:cxnChg>
        <pc:cxnChg chg="del">
          <ac:chgData name="Yoel Kortick" userId="167978f5-7f40-4909-85d5-d4149554ad4e" providerId="ADAL" clId="{037A4BB0-D434-4625-B039-FF39EE50A115}" dt="2023-02-26T10:55:43.399" v="248" actId="478"/>
          <ac:cxnSpMkLst>
            <pc:docMk/>
            <pc:sldMk cId="148538147" sldId="1923"/>
            <ac:cxnSpMk id="12" creationId="{BF8F27BF-6920-1094-03B6-9323FAA94B52}"/>
          </ac:cxnSpMkLst>
        </pc:cxnChg>
      </pc:sldChg>
      <pc:sldChg chg="modSp add">
        <pc:chgData name="Yoel Kortick" userId="167978f5-7f40-4909-85d5-d4149554ad4e" providerId="ADAL" clId="{037A4BB0-D434-4625-B039-FF39EE50A115}" dt="2023-02-26T11:06:10.891" v="457"/>
        <pc:sldMkLst>
          <pc:docMk/>
          <pc:sldMk cId="2393563404" sldId="1924"/>
        </pc:sldMkLst>
        <pc:spChg chg="mod">
          <ac:chgData name="Yoel Kortick" userId="167978f5-7f40-4909-85d5-d4149554ad4e" providerId="ADAL" clId="{037A4BB0-D434-4625-B039-FF39EE50A115}" dt="2023-02-26T11:06:10.891" v="457"/>
          <ac:spMkLst>
            <pc:docMk/>
            <pc:sldMk cId="2393563404" sldId="1924"/>
            <ac:spMk id="3" creationId="{440E2C51-CB70-4EE1-8E6B-DADCB74DEC44}"/>
          </ac:spMkLst>
        </pc:spChg>
      </pc:sldChg>
      <pc:sldChg chg="addSp modSp add mod">
        <pc:chgData name="Yoel Kortick" userId="167978f5-7f40-4909-85d5-d4149554ad4e" providerId="ADAL" clId="{037A4BB0-D434-4625-B039-FF39EE50A115}" dt="2023-02-26T11:06:10.891" v="457"/>
        <pc:sldMkLst>
          <pc:docMk/>
          <pc:sldMk cId="3675067512" sldId="1925"/>
        </pc:sldMkLst>
        <pc:spChg chg="mod">
          <ac:chgData name="Yoel Kortick" userId="167978f5-7f40-4909-85d5-d4149554ad4e" providerId="ADAL" clId="{037A4BB0-D434-4625-B039-FF39EE50A115}" dt="2023-02-26T11:06:10.891" v="457"/>
          <ac:spMkLst>
            <pc:docMk/>
            <pc:sldMk cId="3675067512" sldId="1925"/>
            <ac:spMk id="3" creationId="{4FC18B40-6547-41EC-8A0E-1C8F40E0A42F}"/>
          </ac:spMkLst>
        </pc:spChg>
        <pc:spChg chg="add mod">
          <ac:chgData name="Yoel Kortick" userId="167978f5-7f40-4909-85d5-d4149554ad4e" providerId="ADAL" clId="{037A4BB0-D434-4625-B039-FF39EE50A115}" dt="2023-02-26T11:04:30.533" v="435" actId="403"/>
          <ac:spMkLst>
            <pc:docMk/>
            <pc:sldMk cId="3675067512" sldId="1925"/>
            <ac:spMk id="4" creationId="{8D74B9F1-F21A-8747-1713-A6AB214C9A0A}"/>
          </ac:spMkLst>
        </pc:spChg>
        <pc:spChg chg="add mod">
          <ac:chgData name="Yoel Kortick" userId="167978f5-7f40-4909-85d5-d4149554ad4e" providerId="ADAL" clId="{037A4BB0-D434-4625-B039-FF39EE50A115}" dt="2023-02-26T10:57:03.084" v="272"/>
          <ac:spMkLst>
            <pc:docMk/>
            <pc:sldMk cId="3675067512" sldId="1925"/>
            <ac:spMk id="5" creationId="{E06D14EF-9671-B42F-0ABC-006B9CC411BF}"/>
          </ac:spMkLst>
        </pc:spChg>
        <pc:picChg chg="add mod">
          <ac:chgData name="Yoel Kortick" userId="167978f5-7f40-4909-85d5-d4149554ad4e" providerId="ADAL" clId="{037A4BB0-D434-4625-B039-FF39EE50A115}" dt="2023-02-26T10:57:03.084" v="272"/>
          <ac:picMkLst>
            <pc:docMk/>
            <pc:sldMk cId="3675067512" sldId="1925"/>
            <ac:picMk id="2" creationId="{C391C55C-88AE-8C7F-40A2-52E5D0CE732A}"/>
          </ac:picMkLst>
        </pc:picChg>
        <pc:picChg chg="add mod">
          <ac:chgData name="Yoel Kortick" userId="167978f5-7f40-4909-85d5-d4149554ad4e" providerId="ADAL" clId="{037A4BB0-D434-4625-B039-FF39EE50A115}" dt="2023-02-26T11:04:27.328" v="434" actId="14100"/>
          <ac:picMkLst>
            <pc:docMk/>
            <pc:sldMk cId="3675067512" sldId="1925"/>
            <ac:picMk id="6" creationId="{904C522D-93E7-A96A-A078-952FD293319E}"/>
          </ac:picMkLst>
        </pc:picChg>
      </pc:sldChg>
      <pc:sldChg chg="modSp add mod">
        <pc:chgData name="Yoel Kortick" userId="167978f5-7f40-4909-85d5-d4149554ad4e" providerId="ADAL" clId="{037A4BB0-D434-4625-B039-FF39EE50A115}" dt="2023-02-26T11:06:22.237" v="458"/>
        <pc:sldMkLst>
          <pc:docMk/>
          <pc:sldMk cId="3160650688" sldId="1926"/>
        </pc:sldMkLst>
        <pc:spChg chg="mod">
          <ac:chgData name="Yoel Kortick" userId="167978f5-7f40-4909-85d5-d4149554ad4e" providerId="ADAL" clId="{037A4BB0-D434-4625-B039-FF39EE50A115}" dt="2023-02-26T11:06:22.237" v="458"/>
          <ac:spMkLst>
            <pc:docMk/>
            <pc:sldMk cId="3160650688" sldId="1926"/>
            <ac:spMk id="3" creationId="{440E2C51-CB70-4EE1-8E6B-DADCB74DEC44}"/>
          </ac:spMkLst>
        </pc:spChg>
      </pc:sldChg>
      <pc:sldChg chg="addSp modSp add mod">
        <pc:chgData name="Yoel Kortick" userId="167978f5-7f40-4909-85d5-d4149554ad4e" providerId="ADAL" clId="{037A4BB0-D434-4625-B039-FF39EE50A115}" dt="2023-02-26T11:06:22.237" v="458"/>
        <pc:sldMkLst>
          <pc:docMk/>
          <pc:sldMk cId="2712313443" sldId="1927"/>
        </pc:sldMkLst>
        <pc:spChg chg="mod">
          <ac:chgData name="Yoel Kortick" userId="167978f5-7f40-4909-85d5-d4149554ad4e" providerId="ADAL" clId="{037A4BB0-D434-4625-B039-FF39EE50A115}" dt="2023-02-26T11:06:22.237" v="458"/>
          <ac:spMkLst>
            <pc:docMk/>
            <pc:sldMk cId="2712313443" sldId="1927"/>
            <ac:spMk id="3" creationId="{4FC18B40-6547-41EC-8A0E-1C8F40E0A42F}"/>
          </ac:spMkLst>
        </pc:spChg>
        <pc:spChg chg="add mod">
          <ac:chgData name="Yoel Kortick" userId="167978f5-7f40-4909-85d5-d4149554ad4e" providerId="ADAL" clId="{037A4BB0-D434-4625-B039-FF39EE50A115}" dt="2023-02-26T11:01:37.479" v="387" actId="404"/>
          <ac:spMkLst>
            <pc:docMk/>
            <pc:sldMk cId="2712313443" sldId="1927"/>
            <ac:spMk id="4" creationId="{7B3BA726-E80E-7BBB-25BF-B69FFA1AED18}"/>
          </ac:spMkLst>
        </pc:spChg>
        <pc:spChg chg="add mod">
          <ac:chgData name="Yoel Kortick" userId="167978f5-7f40-4909-85d5-d4149554ad4e" providerId="ADAL" clId="{037A4BB0-D434-4625-B039-FF39EE50A115}" dt="2023-02-26T11:01:42.879" v="396" actId="1035"/>
          <ac:spMkLst>
            <pc:docMk/>
            <pc:sldMk cId="2712313443" sldId="1927"/>
            <ac:spMk id="5" creationId="{4F9879A3-3A01-2B05-819B-A8FFEDBF8DEE}"/>
          </ac:spMkLst>
        </pc:spChg>
        <pc:picChg chg="add mod">
          <ac:chgData name="Yoel Kortick" userId="167978f5-7f40-4909-85d5-d4149554ad4e" providerId="ADAL" clId="{037A4BB0-D434-4625-B039-FF39EE50A115}" dt="2023-02-26T11:01:42.879" v="396" actId="1035"/>
          <ac:picMkLst>
            <pc:docMk/>
            <pc:sldMk cId="2712313443" sldId="1927"/>
            <ac:picMk id="2" creationId="{272A0628-C38F-C20A-EAE5-73269AAB51A8}"/>
          </ac:picMkLst>
        </pc:picChg>
        <pc:picChg chg="add mod">
          <ac:chgData name="Yoel Kortick" userId="167978f5-7f40-4909-85d5-d4149554ad4e" providerId="ADAL" clId="{037A4BB0-D434-4625-B039-FF39EE50A115}" dt="2023-02-26T11:01:53.310" v="408" actId="208"/>
          <ac:picMkLst>
            <pc:docMk/>
            <pc:sldMk cId="2712313443" sldId="1927"/>
            <ac:picMk id="6" creationId="{59DFC2F3-AE49-CBCE-2F42-3494DD0264D3}"/>
          </ac:picMkLst>
        </pc:picChg>
      </pc:sldChg>
      <pc:sldChg chg="addSp delSp modSp add mod">
        <pc:chgData name="Yoel Kortick" userId="167978f5-7f40-4909-85d5-d4149554ad4e" providerId="ADAL" clId="{037A4BB0-D434-4625-B039-FF39EE50A115}" dt="2023-02-26T11:06:10.891" v="457"/>
        <pc:sldMkLst>
          <pc:docMk/>
          <pc:sldMk cId="3331209975" sldId="1928"/>
        </pc:sldMkLst>
        <pc:spChg chg="mod">
          <ac:chgData name="Yoel Kortick" userId="167978f5-7f40-4909-85d5-d4149554ad4e" providerId="ADAL" clId="{037A4BB0-D434-4625-B039-FF39EE50A115}" dt="2023-02-26T11:06:10.891" v="457"/>
          <ac:spMkLst>
            <pc:docMk/>
            <pc:sldMk cId="3331209975" sldId="1928"/>
            <ac:spMk id="3" creationId="{4FC18B40-6547-41EC-8A0E-1C8F40E0A42F}"/>
          </ac:spMkLst>
        </pc:spChg>
        <pc:spChg chg="add del mod">
          <ac:chgData name="Yoel Kortick" userId="167978f5-7f40-4909-85d5-d4149554ad4e" providerId="ADAL" clId="{037A4BB0-D434-4625-B039-FF39EE50A115}" dt="2023-02-26T10:57:26.760" v="277"/>
          <ac:spMkLst>
            <pc:docMk/>
            <pc:sldMk cId="3331209975" sldId="1928"/>
            <ac:spMk id="4" creationId="{E9E97936-0521-A669-3CE3-CD2A01973FB4}"/>
          </ac:spMkLst>
        </pc:spChg>
        <pc:spChg chg="add del mod">
          <ac:chgData name="Yoel Kortick" userId="167978f5-7f40-4909-85d5-d4149554ad4e" providerId="ADAL" clId="{037A4BB0-D434-4625-B039-FF39EE50A115}" dt="2023-02-26T10:57:26.760" v="277"/>
          <ac:spMkLst>
            <pc:docMk/>
            <pc:sldMk cId="3331209975" sldId="1928"/>
            <ac:spMk id="5" creationId="{9C0A1AD5-029F-F78C-C1ED-DD1DAD2208A2}"/>
          </ac:spMkLst>
        </pc:spChg>
        <pc:spChg chg="add mod">
          <ac:chgData name="Yoel Kortick" userId="167978f5-7f40-4909-85d5-d4149554ad4e" providerId="ADAL" clId="{037A4BB0-D434-4625-B039-FF39EE50A115}" dt="2023-02-26T10:57:39.345" v="279" actId="404"/>
          <ac:spMkLst>
            <pc:docMk/>
            <pc:sldMk cId="3331209975" sldId="1928"/>
            <ac:spMk id="7" creationId="{6F72CB3F-3F63-8DF7-9578-841F0417829B}"/>
          </ac:spMkLst>
        </pc:spChg>
        <pc:picChg chg="add del mod">
          <ac:chgData name="Yoel Kortick" userId="167978f5-7f40-4909-85d5-d4149554ad4e" providerId="ADAL" clId="{037A4BB0-D434-4625-B039-FF39EE50A115}" dt="2023-02-26T10:57:26.760" v="277"/>
          <ac:picMkLst>
            <pc:docMk/>
            <pc:sldMk cId="3331209975" sldId="1928"/>
            <ac:picMk id="2" creationId="{1116337F-039E-C637-15EC-635FF7AF4907}"/>
          </ac:picMkLst>
        </pc:picChg>
        <pc:picChg chg="add del mod">
          <ac:chgData name="Yoel Kortick" userId="167978f5-7f40-4909-85d5-d4149554ad4e" providerId="ADAL" clId="{037A4BB0-D434-4625-B039-FF39EE50A115}" dt="2023-02-26T10:57:26.760" v="277"/>
          <ac:picMkLst>
            <pc:docMk/>
            <pc:sldMk cId="3331209975" sldId="1928"/>
            <ac:picMk id="6" creationId="{B6D2F08F-9182-2FEC-1983-D4359A68D287}"/>
          </ac:picMkLst>
        </pc:picChg>
      </pc:sldChg>
      <pc:sldChg chg="addSp modSp add mod">
        <pc:chgData name="Yoel Kortick" userId="167978f5-7f40-4909-85d5-d4149554ad4e" providerId="ADAL" clId="{037A4BB0-D434-4625-B039-FF39EE50A115}" dt="2023-02-26T11:06:10.891" v="457"/>
        <pc:sldMkLst>
          <pc:docMk/>
          <pc:sldMk cId="3370605509" sldId="1929"/>
        </pc:sldMkLst>
        <pc:spChg chg="mod">
          <ac:chgData name="Yoel Kortick" userId="167978f5-7f40-4909-85d5-d4149554ad4e" providerId="ADAL" clId="{037A4BB0-D434-4625-B039-FF39EE50A115}" dt="2023-02-26T11:06:10.891" v="457"/>
          <ac:spMkLst>
            <pc:docMk/>
            <pc:sldMk cId="3370605509" sldId="1929"/>
            <ac:spMk id="3" creationId="{4FC18B40-6547-41EC-8A0E-1C8F40E0A42F}"/>
          </ac:spMkLst>
        </pc:spChg>
        <pc:spChg chg="add mod">
          <ac:chgData name="Yoel Kortick" userId="167978f5-7f40-4909-85d5-d4149554ad4e" providerId="ADAL" clId="{037A4BB0-D434-4625-B039-FF39EE50A115}" dt="2023-02-26T10:57:53.154" v="280"/>
          <ac:spMkLst>
            <pc:docMk/>
            <pc:sldMk cId="3370605509" sldId="1929"/>
            <ac:spMk id="4" creationId="{9DE5C167-FEE5-C944-B6C2-79D9C2A65A0D}"/>
          </ac:spMkLst>
        </pc:spChg>
        <pc:spChg chg="add mod">
          <ac:chgData name="Yoel Kortick" userId="167978f5-7f40-4909-85d5-d4149554ad4e" providerId="ADAL" clId="{037A4BB0-D434-4625-B039-FF39EE50A115}" dt="2023-02-26T10:57:58.810" v="287" actId="1035"/>
          <ac:spMkLst>
            <pc:docMk/>
            <pc:sldMk cId="3370605509" sldId="1929"/>
            <ac:spMk id="5" creationId="{CE45C49E-B686-5FF9-50AA-741529B5DC84}"/>
          </ac:spMkLst>
        </pc:spChg>
        <pc:picChg chg="add mod">
          <ac:chgData name="Yoel Kortick" userId="167978f5-7f40-4909-85d5-d4149554ad4e" providerId="ADAL" clId="{037A4BB0-D434-4625-B039-FF39EE50A115}" dt="2023-02-26T10:57:58.810" v="287" actId="1035"/>
          <ac:picMkLst>
            <pc:docMk/>
            <pc:sldMk cId="3370605509" sldId="1929"/>
            <ac:picMk id="2" creationId="{3DBFBA41-9E8F-62DD-D491-71A715C86B33}"/>
          </ac:picMkLst>
        </pc:picChg>
        <pc:picChg chg="add mod">
          <ac:chgData name="Yoel Kortick" userId="167978f5-7f40-4909-85d5-d4149554ad4e" providerId="ADAL" clId="{037A4BB0-D434-4625-B039-FF39EE50A115}" dt="2023-02-26T10:57:58.810" v="287" actId="1035"/>
          <ac:picMkLst>
            <pc:docMk/>
            <pc:sldMk cId="3370605509" sldId="1929"/>
            <ac:picMk id="6" creationId="{32EE0C88-1D42-181B-0A9B-C9F606181752}"/>
          </ac:picMkLst>
        </pc:picChg>
      </pc:sldChg>
      <pc:sldChg chg="addSp modSp add mod">
        <pc:chgData name="Yoel Kortick" userId="167978f5-7f40-4909-85d5-d4149554ad4e" providerId="ADAL" clId="{037A4BB0-D434-4625-B039-FF39EE50A115}" dt="2023-02-26T11:06:10.891" v="457"/>
        <pc:sldMkLst>
          <pc:docMk/>
          <pc:sldMk cId="3424910571" sldId="1930"/>
        </pc:sldMkLst>
        <pc:spChg chg="mod">
          <ac:chgData name="Yoel Kortick" userId="167978f5-7f40-4909-85d5-d4149554ad4e" providerId="ADAL" clId="{037A4BB0-D434-4625-B039-FF39EE50A115}" dt="2023-02-26T11:06:10.891" v="457"/>
          <ac:spMkLst>
            <pc:docMk/>
            <pc:sldMk cId="3424910571" sldId="1930"/>
            <ac:spMk id="3" creationId="{4FC18B40-6547-41EC-8A0E-1C8F40E0A42F}"/>
          </ac:spMkLst>
        </pc:spChg>
        <pc:spChg chg="add mod">
          <ac:chgData name="Yoel Kortick" userId="167978f5-7f40-4909-85d5-d4149554ad4e" providerId="ADAL" clId="{037A4BB0-D434-4625-B039-FF39EE50A115}" dt="2023-02-26T11:05:07.674" v="456" actId="20577"/>
          <ac:spMkLst>
            <pc:docMk/>
            <pc:sldMk cId="3424910571" sldId="1930"/>
            <ac:spMk id="4" creationId="{ADFFEDD8-BB48-6E92-E506-529C5E028F98}"/>
          </ac:spMkLst>
        </pc:spChg>
        <pc:spChg chg="add mod">
          <ac:chgData name="Yoel Kortick" userId="167978f5-7f40-4909-85d5-d4149554ad4e" providerId="ADAL" clId="{037A4BB0-D434-4625-B039-FF39EE50A115}" dt="2023-02-26T10:58:53.803" v="312" actId="1036"/>
          <ac:spMkLst>
            <pc:docMk/>
            <pc:sldMk cId="3424910571" sldId="1930"/>
            <ac:spMk id="5" creationId="{4B669226-09D4-E635-FF86-382A394DAAC8}"/>
          </ac:spMkLst>
        </pc:spChg>
        <pc:spChg chg="add mod">
          <ac:chgData name="Yoel Kortick" userId="167978f5-7f40-4909-85d5-d4149554ad4e" providerId="ADAL" clId="{037A4BB0-D434-4625-B039-FF39EE50A115}" dt="2023-02-26T10:58:46.598" v="307" actId="1035"/>
          <ac:spMkLst>
            <pc:docMk/>
            <pc:sldMk cId="3424910571" sldId="1930"/>
            <ac:spMk id="6" creationId="{F0504E3A-2827-E178-7D14-F873B993BA7C}"/>
          </ac:spMkLst>
        </pc:spChg>
        <pc:spChg chg="add mod">
          <ac:chgData name="Yoel Kortick" userId="167978f5-7f40-4909-85d5-d4149554ad4e" providerId="ADAL" clId="{037A4BB0-D434-4625-B039-FF39EE50A115}" dt="2023-02-26T10:58:46.598" v="307" actId="1035"/>
          <ac:spMkLst>
            <pc:docMk/>
            <pc:sldMk cId="3424910571" sldId="1930"/>
            <ac:spMk id="7" creationId="{39AE58E9-78C8-A5A8-FD0A-5DED00E726A8}"/>
          </ac:spMkLst>
        </pc:spChg>
        <pc:picChg chg="add mod">
          <ac:chgData name="Yoel Kortick" userId="167978f5-7f40-4909-85d5-d4149554ad4e" providerId="ADAL" clId="{037A4BB0-D434-4625-B039-FF39EE50A115}" dt="2023-02-26T10:58:33.839" v="303" actId="1035"/>
          <ac:picMkLst>
            <pc:docMk/>
            <pc:sldMk cId="3424910571" sldId="1930"/>
            <ac:picMk id="2" creationId="{8FC4BBC6-41C4-7AD2-A881-5ECB581CDE71}"/>
          </ac:picMkLst>
        </pc:picChg>
      </pc:sldChg>
      <pc:sldChg chg="addSp modSp add mod">
        <pc:chgData name="Yoel Kortick" userId="167978f5-7f40-4909-85d5-d4149554ad4e" providerId="ADAL" clId="{037A4BB0-D434-4625-B039-FF39EE50A115}" dt="2023-02-26T11:06:10.891" v="457"/>
        <pc:sldMkLst>
          <pc:docMk/>
          <pc:sldMk cId="2137754930" sldId="1931"/>
        </pc:sldMkLst>
        <pc:spChg chg="add mod">
          <ac:chgData name="Yoel Kortick" userId="167978f5-7f40-4909-85d5-d4149554ad4e" providerId="ADAL" clId="{037A4BB0-D434-4625-B039-FF39EE50A115}" dt="2023-02-26T10:59:18.948" v="315" actId="404"/>
          <ac:spMkLst>
            <pc:docMk/>
            <pc:sldMk cId="2137754930" sldId="1931"/>
            <ac:spMk id="2" creationId="{6C035E6E-A812-3E4B-0FD1-25FDE523493D}"/>
          </ac:spMkLst>
        </pc:spChg>
        <pc:spChg chg="mod">
          <ac:chgData name="Yoel Kortick" userId="167978f5-7f40-4909-85d5-d4149554ad4e" providerId="ADAL" clId="{037A4BB0-D434-4625-B039-FF39EE50A115}" dt="2023-02-26T11:06:10.891" v="457"/>
          <ac:spMkLst>
            <pc:docMk/>
            <pc:sldMk cId="2137754930" sldId="1931"/>
            <ac:spMk id="3" creationId="{4FC18B40-6547-41EC-8A0E-1C8F40E0A42F}"/>
          </ac:spMkLst>
        </pc:spChg>
        <pc:spChg chg="add mod">
          <ac:chgData name="Yoel Kortick" userId="167978f5-7f40-4909-85d5-d4149554ad4e" providerId="ADAL" clId="{037A4BB0-D434-4625-B039-FF39EE50A115}" dt="2023-02-26T10:59:32.849" v="341" actId="1035"/>
          <ac:spMkLst>
            <pc:docMk/>
            <pc:sldMk cId="2137754930" sldId="1931"/>
            <ac:spMk id="4" creationId="{E0BE3E06-0B1A-49AC-EB5C-8E8FE545A601}"/>
          </ac:spMkLst>
        </pc:spChg>
        <pc:spChg chg="add mod">
          <ac:chgData name="Yoel Kortick" userId="167978f5-7f40-4909-85d5-d4149554ad4e" providerId="ADAL" clId="{037A4BB0-D434-4625-B039-FF39EE50A115}" dt="2023-02-26T10:59:26.441" v="327" actId="1035"/>
          <ac:spMkLst>
            <pc:docMk/>
            <pc:sldMk cId="2137754930" sldId="1931"/>
            <ac:spMk id="6" creationId="{2698B4BB-3752-7BDB-2354-6660D993C6DC}"/>
          </ac:spMkLst>
        </pc:spChg>
        <pc:picChg chg="add mod">
          <ac:chgData name="Yoel Kortick" userId="167978f5-7f40-4909-85d5-d4149554ad4e" providerId="ADAL" clId="{037A4BB0-D434-4625-B039-FF39EE50A115}" dt="2023-02-26T10:59:26.441" v="327" actId="1035"/>
          <ac:picMkLst>
            <pc:docMk/>
            <pc:sldMk cId="2137754930" sldId="1931"/>
            <ac:picMk id="5" creationId="{81F0E9AD-B61A-4DCC-3BF5-F6FBECA90288}"/>
          </ac:picMkLst>
        </pc:picChg>
      </pc:sldChg>
      <pc:sldChg chg="addSp modSp add mod">
        <pc:chgData name="Yoel Kortick" userId="167978f5-7f40-4909-85d5-d4149554ad4e" providerId="ADAL" clId="{037A4BB0-D434-4625-B039-FF39EE50A115}" dt="2023-02-26T11:06:10.891" v="457"/>
        <pc:sldMkLst>
          <pc:docMk/>
          <pc:sldMk cId="380011280" sldId="1932"/>
        </pc:sldMkLst>
        <pc:spChg chg="mod">
          <ac:chgData name="Yoel Kortick" userId="167978f5-7f40-4909-85d5-d4149554ad4e" providerId="ADAL" clId="{037A4BB0-D434-4625-B039-FF39EE50A115}" dt="2023-02-26T11:06:10.891" v="457"/>
          <ac:spMkLst>
            <pc:docMk/>
            <pc:sldMk cId="380011280" sldId="1932"/>
            <ac:spMk id="3" creationId="{4FC18B40-6547-41EC-8A0E-1C8F40E0A42F}"/>
          </ac:spMkLst>
        </pc:spChg>
        <pc:spChg chg="add mod">
          <ac:chgData name="Yoel Kortick" userId="167978f5-7f40-4909-85d5-d4149554ad4e" providerId="ADAL" clId="{037A4BB0-D434-4625-B039-FF39EE50A115}" dt="2023-02-26T11:00:01.882" v="344" actId="404"/>
          <ac:spMkLst>
            <pc:docMk/>
            <pc:sldMk cId="380011280" sldId="1932"/>
            <ac:spMk id="4" creationId="{92B4195F-57F1-2A09-CC12-E063C679585B}"/>
          </ac:spMkLst>
        </pc:spChg>
        <pc:spChg chg="add mod">
          <ac:chgData name="Yoel Kortick" userId="167978f5-7f40-4909-85d5-d4149554ad4e" providerId="ADAL" clId="{037A4BB0-D434-4625-B039-FF39EE50A115}" dt="2023-02-26T11:00:13.377" v="352" actId="1035"/>
          <ac:spMkLst>
            <pc:docMk/>
            <pc:sldMk cId="380011280" sldId="1932"/>
            <ac:spMk id="5" creationId="{79A3AA00-DA21-952E-658C-8757092EC244}"/>
          </ac:spMkLst>
        </pc:spChg>
        <pc:spChg chg="add mod">
          <ac:chgData name="Yoel Kortick" userId="167978f5-7f40-4909-85d5-d4149554ad4e" providerId="ADAL" clId="{037A4BB0-D434-4625-B039-FF39EE50A115}" dt="2023-02-26T11:00:20.665" v="371" actId="1038"/>
          <ac:spMkLst>
            <pc:docMk/>
            <pc:sldMk cId="380011280" sldId="1932"/>
            <ac:spMk id="6" creationId="{9BD4A788-1675-2843-060A-3882E54F8BF5}"/>
          </ac:spMkLst>
        </pc:spChg>
        <pc:picChg chg="add mod">
          <ac:chgData name="Yoel Kortick" userId="167978f5-7f40-4909-85d5-d4149554ad4e" providerId="ADAL" clId="{037A4BB0-D434-4625-B039-FF39EE50A115}" dt="2023-02-26T11:00:06.583" v="346" actId="1076"/>
          <ac:picMkLst>
            <pc:docMk/>
            <pc:sldMk cId="380011280" sldId="1932"/>
            <ac:picMk id="2" creationId="{905B9FAB-F028-FFCF-74A0-B5CC77FC179D}"/>
          </ac:picMkLst>
        </pc:picChg>
      </pc:sldChg>
      <pc:sldChg chg="addSp modSp add mod">
        <pc:chgData name="Yoel Kortick" userId="167978f5-7f40-4909-85d5-d4149554ad4e" providerId="ADAL" clId="{037A4BB0-D434-4625-B039-FF39EE50A115}" dt="2023-02-26T11:06:10.891" v="457"/>
        <pc:sldMkLst>
          <pc:docMk/>
          <pc:sldMk cId="3852764166" sldId="1933"/>
        </pc:sldMkLst>
        <pc:spChg chg="mod">
          <ac:chgData name="Yoel Kortick" userId="167978f5-7f40-4909-85d5-d4149554ad4e" providerId="ADAL" clId="{037A4BB0-D434-4625-B039-FF39EE50A115}" dt="2023-02-26T11:06:10.891" v="457"/>
          <ac:spMkLst>
            <pc:docMk/>
            <pc:sldMk cId="3852764166" sldId="1933"/>
            <ac:spMk id="3" creationId="{4FC18B40-6547-41EC-8A0E-1C8F40E0A42F}"/>
          </ac:spMkLst>
        </pc:spChg>
        <pc:spChg chg="add mod">
          <ac:chgData name="Yoel Kortick" userId="167978f5-7f40-4909-85d5-d4149554ad4e" providerId="ADAL" clId="{037A4BB0-D434-4625-B039-FF39EE50A115}" dt="2023-02-26T11:00:47.156" v="375" actId="14100"/>
          <ac:spMkLst>
            <pc:docMk/>
            <pc:sldMk cId="3852764166" sldId="1933"/>
            <ac:spMk id="4" creationId="{D440EA63-C518-9886-4493-2207F41EA461}"/>
          </ac:spMkLst>
        </pc:spChg>
        <pc:picChg chg="add mod">
          <ac:chgData name="Yoel Kortick" userId="167978f5-7f40-4909-85d5-d4149554ad4e" providerId="ADAL" clId="{037A4BB0-D434-4625-B039-FF39EE50A115}" dt="2023-02-26T11:00:51.726" v="377" actId="1076"/>
          <ac:picMkLst>
            <pc:docMk/>
            <pc:sldMk cId="3852764166" sldId="1933"/>
            <ac:picMk id="2" creationId="{5AE8A72A-B10F-DBF0-E867-4956F5E2122C}"/>
          </ac:picMkLst>
        </pc:picChg>
        <pc:cxnChg chg="add mod">
          <ac:chgData name="Yoel Kortick" userId="167978f5-7f40-4909-85d5-d4149554ad4e" providerId="ADAL" clId="{037A4BB0-D434-4625-B039-FF39EE50A115}" dt="2023-02-26T11:01:04.331" v="383" actId="1036"/>
          <ac:cxnSpMkLst>
            <pc:docMk/>
            <pc:sldMk cId="3852764166" sldId="1933"/>
            <ac:cxnSpMk id="5" creationId="{F9A16F70-0460-B462-CDFA-917E5176FFD9}"/>
          </ac:cxnSpMkLst>
        </pc:cxnChg>
        <pc:cxnChg chg="add mod">
          <ac:chgData name="Yoel Kortick" userId="167978f5-7f40-4909-85d5-d4149554ad4e" providerId="ADAL" clId="{037A4BB0-D434-4625-B039-FF39EE50A115}" dt="2023-02-26T11:01:00.988" v="381" actId="1035"/>
          <ac:cxnSpMkLst>
            <pc:docMk/>
            <pc:sldMk cId="3852764166" sldId="1933"/>
            <ac:cxnSpMk id="6" creationId="{2D0E2BB4-6E29-6006-78F5-7231FFFB78CE}"/>
          </ac:cxnSpMkLst>
        </pc:cxnChg>
      </pc:sldChg>
      <pc:sldChg chg="addSp modSp add mod">
        <pc:chgData name="Yoel Kortick" userId="167978f5-7f40-4909-85d5-d4149554ad4e" providerId="ADAL" clId="{037A4BB0-D434-4625-B039-FF39EE50A115}" dt="2023-02-26T11:06:22.237" v="458"/>
        <pc:sldMkLst>
          <pc:docMk/>
          <pc:sldMk cId="2427324956" sldId="1934"/>
        </pc:sldMkLst>
        <pc:spChg chg="mod">
          <ac:chgData name="Yoel Kortick" userId="167978f5-7f40-4909-85d5-d4149554ad4e" providerId="ADAL" clId="{037A4BB0-D434-4625-B039-FF39EE50A115}" dt="2023-02-26T11:06:22.237" v="458"/>
          <ac:spMkLst>
            <pc:docMk/>
            <pc:sldMk cId="2427324956" sldId="1934"/>
            <ac:spMk id="3" creationId="{4FC18B40-6547-41EC-8A0E-1C8F40E0A42F}"/>
          </ac:spMkLst>
        </pc:spChg>
        <pc:spChg chg="add mod">
          <ac:chgData name="Yoel Kortick" userId="167978f5-7f40-4909-85d5-d4149554ad4e" providerId="ADAL" clId="{037A4BB0-D434-4625-B039-FF39EE50A115}" dt="2023-02-26T11:02:16.576" v="411" actId="404"/>
          <ac:spMkLst>
            <pc:docMk/>
            <pc:sldMk cId="2427324956" sldId="1934"/>
            <ac:spMk id="4" creationId="{C9A7817C-89F1-D15C-1DFB-36E6190C4F0B}"/>
          </ac:spMkLst>
        </pc:spChg>
        <pc:spChg chg="add mod">
          <ac:chgData name="Yoel Kortick" userId="167978f5-7f40-4909-85d5-d4149554ad4e" providerId="ADAL" clId="{037A4BB0-D434-4625-B039-FF39EE50A115}" dt="2023-02-26T11:02:25.922" v="426" actId="1035"/>
          <ac:spMkLst>
            <pc:docMk/>
            <pc:sldMk cId="2427324956" sldId="1934"/>
            <ac:spMk id="5" creationId="{211411C8-6AD3-B1C8-D798-A875F1210157}"/>
          </ac:spMkLst>
        </pc:spChg>
        <pc:picChg chg="add mod">
          <ac:chgData name="Yoel Kortick" userId="167978f5-7f40-4909-85d5-d4149554ad4e" providerId="ADAL" clId="{037A4BB0-D434-4625-B039-FF39EE50A115}" dt="2023-02-26T11:02:25.922" v="426" actId="1035"/>
          <ac:picMkLst>
            <pc:docMk/>
            <pc:sldMk cId="2427324956" sldId="1934"/>
            <ac:picMk id="2" creationId="{4F921B00-85EF-3A8D-9A7D-E69731F7A985}"/>
          </ac:picMkLst>
        </pc:picChg>
      </pc:sldChg>
    </pc:docChg>
  </pc:docChgLst>
  <pc:docChgLst>
    <pc:chgData name="Yoel Kortick" userId="167978f5-7f40-4909-85d5-d4149554ad4e" providerId="ADAL" clId="{6AB36871-C285-463D-BD07-13BB1B2F4B9D}"/>
    <pc:docChg chg="undo custSel addSld delSld modSld sldOrd">
      <pc:chgData name="Yoel Kortick" userId="167978f5-7f40-4909-85d5-d4149554ad4e" providerId="ADAL" clId="{6AB36871-C285-463D-BD07-13BB1B2F4B9D}" dt="2023-03-10T09:34:23.060" v="1159" actId="20577"/>
      <pc:docMkLst>
        <pc:docMk/>
      </pc:docMkLst>
      <pc:sldChg chg="modSp mod">
        <pc:chgData name="Yoel Kortick" userId="167978f5-7f40-4909-85d5-d4149554ad4e" providerId="ADAL" clId="{6AB36871-C285-463D-BD07-13BB1B2F4B9D}" dt="2023-03-10T08:16:47.492" v="3" actId="20577"/>
        <pc:sldMkLst>
          <pc:docMk/>
          <pc:sldMk cId="1404067891" sldId="1782"/>
        </pc:sldMkLst>
        <pc:spChg chg="mod">
          <ac:chgData name="Yoel Kortick" userId="167978f5-7f40-4909-85d5-d4149554ad4e" providerId="ADAL" clId="{6AB36871-C285-463D-BD07-13BB1B2F4B9D}" dt="2023-03-10T08:16:47.492" v="3" actId="20577"/>
          <ac:spMkLst>
            <pc:docMk/>
            <pc:sldMk cId="1404067891" sldId="1782"/>
            <ac:spMk id="4" creationId="{A02F1239-CFFA-4E95-8A0B-536CBE397E4E}"/>
          </ac:spMkLst>
        </pc:spChg>
      </pc:sldChg>
      <pc:sldChg chg="del">
        <pc:chgData name="Yoel Kortick" userId="167978f5-7f40-4909-85d5-d4149554ad4e" providerId="ADAL" clId="{6AB36871-C285-463D-BD07-13BB1B2F4B9D}" dt="2023-03-10T08:31:25.386" v="906" actId="47"/>
        <pc:sldMkLst>
          <pc:docMk/>
          <pc:sldMk cId="3301537159" sldId="1783"/>
        </pc:sldMkLst>
      </pc:sldChg>
      <pc:sldChg chg="addSp delSp modSp mod">
        <pc:chgData name="Yoel Kortick" userId="167978f5-7f40-4909-85d5-d4149554ad4e" providerId="ADAL" clId="{6AB36871-C285-463D-BD07-13BB1B2F4B9D}" dt="2023-03-10T08:25:45.260" v="407" actId="6549"/>
        <pc:sldMkLst>
          <pc:docMk/>
          <pc:sldMk cId="1773716853" sldId="1788"/>
        </pc:sldMkLst>
        <pc:spChg chg="mod">
          <ac:chgData name="Yoel Kortick" userId="167978f5-7f40-4909-85d5-d4149554ad4e" providerId="ADAL" clId="{6AB36871-C285-463D-BD07-13BB1B2F4B9D}" dt="2023-03-10T08:25:45.260" v="407" actId="6549"/>
          <ac:spMkLst>
            <pc:docMk/>
            <pc:sldMk cId="1773716853" sldId="1788"/>
            <ac:spMk id="3" creationId="{4FC18B40-6547-41EC-8A0E-1C8F40E0A42F}"/>
          </ac:spMkLst>
        </pc:spChg>
        <pc:spChg chg="add del mod">
          <ac:chgData name="Yoel Kortick" userId="167978f5-7f40-4909-85d5-d4149554ad4e" providerId="ADAL" clId="{6AB36871-C285-463D-BD07-13BB1B2F4B9D}" dt="2023-03-10T08:25:14.042" v="364"/>
          <ac:spMkLst>
            <pc:docMk/>
            <pc:sldMk cId="1773716853" sldId="1788"/>
            <ac:spMk id="4" creationId="{E8CC5C0E-6ABE-0E5D-ABD2-960DB544CD08}"/>
          </ac:spMkLst>
        </pc:spChg>
        <pc:spChg chg="del">
          <ac:chgData name="Yoel Kortick" userId="167978f5-7f40-4909-85d5-d4149554ad4e" providerId="ADAL" clId="{6AB36871-C285-463D-BD07-13BB1B2F4B9D}" dt="2023-03-10T08:17:49.084" v="9" actId="478"/>
          <ac:spMkLst>
            <pc:docMk/>
            <pc:sldMk cId="1773716853" sldId="1788"/>
            <ac:spMk id="6" creationId="{16391759-4014-A886-D4CD-780283162065}"/>
          </ac:spMkLst>
        </pc:spChg>
        <pc:graphicFrameChg chg="add mod modGraphic">
          <ac:chgData name="Yoel Kortick" userId="167978f5-7f40-4909-85d5-d4149554ad4e" providerId="ADAL" clId="{6AB36871-C285-463D-BD07-13BB1B2F4B9D}" dt="2023-03-10T08:24:28.294" v="346" actId="20577"/>
          <ac:graphicFrameMkLst>
            <pc:docMk/>
            <pc:sldMk cId="1773716853" sldId="1788"/>
            <ac:graphicFrameMk id="2" creationId="{83BA1658-D41F-37F2-2503-93C502BCCDE0}"/>
          </ac:graphicFrameMkLst>
        </pc:graphicFrameChg>
      </pc:sldChg>
      <pc:sldChg chg="modSp mod ord">
        <pc:chgData name="Yoel Kortick" userId="167978f5-7f40-4909-85d5-d4149554ad4e" providerId="ADAL" clId="{6AB36871-C285-463D-BD07-13BB1B2F4B9D}" dt="2023-03-10T08:30:39.727" v="902" actId="113"/>
        <pc:sldMkLst>
          <pc:docMk/>
          <pc:sldMk cId="3826229360" sldId="1935"/>
        </pc:sldMkLst>
        <pc:spChg chg="mod">
          <ac:chgData name="Yoel Kortick" userId="167978f5-7f40-4909-85d5-d4149554ad4e" providerId="ADAL" clId="{6AB36871-C285-463D-BD07-13BB1B2F4B9D}" dt="2023-03-10T08:25:54.609" v="408"/>
          <ac:spMkLst>
            <pc:docMk/>
            <pc:sldMk cId="3826229360" sldId="1935"/>
            <ac:spMk id="3" creationId="{4FC18B40-6547-41EC-8A0E-1C8F40E0A42F}"/>
          </ac:spMkLst>
        </pc:spChg>
        <pc:spChg chg="mod">
          <ac:chgData name="Yoel Kortick" userId="167978f5-7f40-4909-85d5-d4149554ad4e" providerId="ADAL" clId="{6AB36871-C285-463D-BD07-13BB1B2F4B9D}" dt="2023-03-10T08:30:39.727" v="902" actId="113"/>
          <ac:spMkLst>
            <pc:docMk/>
            <pc:sldMk cId="3826229360" sldId="1935"/>
            <ac:spMk id="6" creationId="{16391759-4014-A886-D4CD-780283162065}"/>
          </ac:spMkLst>
        </pc:spChg>
      </pc:sldChg>
      <pc:sldChg chg="del">
        <pc:chgData name="Yoel Kortick" userId="167978f5-7f40-4909-85d5-d4149554ad4e" providerId="ADAL" clId="{6AB36871-C285-463D-BD07-13BB1B2F4B9D}" dt="2023-03-10T09:22:01.155" v="945" actId="47"/>
        <pc:sldMkLst>
          <pc:docMk/>
          <pc:sldMk cId="1669908127" sldId="1936"/>
        </pc:sldMkLst>
      </pc:sldChg>
      <pc:sldChg chg="del">
        <pc:chgData name="Yoel Kortick" userId="167978f5-7f40-4909-85d5-d4149554ad4e" providerId="ADAL" clId="{6AB36871-C285-463D-BD07-13BB1B2F4B9D}" dt="2023-03-10T09:22:01.773" v="946" actId="47"/>
        <pc:sldMkLst>
          <pc:docMk/>
          <pc:sldMk cId="2393929236" sldId="1937"/>
        </pc:sldMkLst>
      </pc:sldChg>
      <pc:sldChg chg="del">
        <pc:chgData name="Yoel Kortick" userId="167978f5-7f40-4909-85d5-d4149554ad4e" providerId="ADAL" clId="{6AB36871-C285-463D-BD07-13BB1B2F4B9D}" dt="2023-03-10T09:22:02.528" v="947" actId="47"/>
        <pc:sldMkLst>
          <pc:docMk/>
          <pc:sldMk cId="3974152442" sldId="1938"/>
        </pc:sldMkLst>
      </pc:sldChg>
      <pc:sldChg chg="del">
        <pc:chgData name="Yoel Kortick" userId="167978f5-7f40-4909-85d5-d4149554ad4e" providerId="ADAL" clId="{6AB36871-C285-463D-BD07-13BB1B2F4B9D}" dt="2023-03-10T09:22:03.374" v="948" actId="47"/>
        <pc:sldMkLst>
          <pc:docMk/>
          <pc:sldMk cId="2544074184" sldId="1939"/>
        </pc:sldMkLst>
      </pc:sldChg>
      <pc:sldChg chg="del">
        <pc:chgData name="Yoel Kortick" userId="167978f5-7f40-4909-85d5-d4149554ad4e" providerId="ADAL" clId="{6AB36871-C285-463D-BD07-13BB1B2F4B9D}" dt="2023-03-10T09:22:04.841" v="949" actId="47"/>
        <pc:sldMkLst>
          <pc:docMk/>
          <pc:sldMk cId="2966456221" sldId="1940"/>
        </pc:sldMkLst>
      </pc:sldChg>
      <pc:sldChg chg="add">
        <pc:chgData name="Yoel Kortick" userId="167978f5-7f40-4909-85d5-d4149554ad4e" providerId="ADAL" clId="{6AB36871-C285-463D-BD07-13BB1B2F4B9D}" dt="2023-03-10T08:27:35.671" v="606" actId="2890"/>
        <pc:sldMkLst>
          <pc:docMk/>
          <pc:sldMk cId="4239554131" sldId="1941"/>
        </pc:sldMkLst>
      </pc:sldChg>
      <pc:sldChg chg="modSp add mod">
        <pc:chgData name="Yoel Kortick" userId="167978f5-7f40-4909-85d5-d4149554ad4e" providerId="ADAL" clId="{6AB36871-C285-463D-BD07-13BB1B2F4B9D}" dt="2023-03-10T09:19:38.356" v="911" actId="20577"/>
        <pc:sldMkLst>
          <pc:docMk/>
          <pc:sldMk cId="3734378976" sldId="1942"/>
        </pc:sldMkLst>
        <pc:spChg chg="mod">
          <ac:chgData name="Yoel Kortick" userId="167978f5-7f40-4909-85d5-d4149554ad4e" providerId="ADAL" clId="{6AB36871-C285-463D-BD07-13BB1B2F4B9D}" dt="2023-03-10T09:19:38.356" v="911" actId="20577"/>
          <ac:spMkLst>
            <pc:docMk/>
            <pc:sldMk cId="3734378976" sldId="1942"/>
            <ac:spMk id="6" creationId="{16391759-4014-A886-D4CD-780283162065}"/>
          </ac:spMkLst>
        </pc:spChg>
      </pc:sldChg>
      <pc:sldChg chg="addSp modSp add mod">
        <pc:chgData name="Yoel Kortick" userId="167978f5-7f40-4909-85d5-d4149554ad4e" providerId="ADAL" clId="{6AB36871-C285-463D-BD07-13BB1B2F4B9D}" dt="2023-03-10T09:30:31.898" v="1131" actId="6549"/>
        <pc:sldMkLst>
          <pc:docMk/>
          <pc:sldMk cId="855779167" sldId="1943"/>
        </pc:sldMkLst>
        <pc:spChg chg="mod">
          <ac:chgData name="Yoel Kortick" userId="167978f5-7f40-4909-85d5-d4149554ad4e" providerId="ADAL" clId="{6AB36871-C285-463D-BD07-13BB1B2F4B9D}" dt="2023-03-10T09:21:11.918" v="933" actId="20577"/>
          <ac:spMkLst>
            <pc:docMk/>
            <pc:sldMk cId="855779167" sldId="1943"/>
            <ac:spMk id="3" creationId="{4FC18B40-6547-41EC-8A0E-1C8F40E0A42F}"/>
          </ac:spMkLst>
        </pc:spChg>
        <pc:spChg chg="add mod">
          <ac:chgData name="Yoel Kortick" userId="167978f5-7f40-4909-85d5-d4149554ad4e" providerId="ADAL" clId="{6AB36871-C285-463D-BD07-13BB1B2F4B9D}" dt="2023-03-10T09:21:53.688" v="943" actId="1036"/>
          <ac:spMkLst>
            <pc:docMk/>
            <pc:sldMk cId="855779167" sldId="1943"/>
            <ac:spMk id="4" creationId="{87B1A232-FEBE-4333-C20F-B4B5201D9749}"/>
          </ac:spMkLst>
        </pc:spChg>
        <pc:graphicFrameChg chg="mod modGraphic">
          <ac:chgData name="Yoel Kortick" userId="167978f5-7f40-4909-85d5-d4149554ad4e" providerId="ADAL" clId="{6AB36871-C285-463D-BD07-13BB1B2F4B9D}" dt="2023-03-10T09:30:31.898" v="1131" actId="6549"/>
          <ac:graphicFrameMkLst>
            <pc:docMk/>
            <pc:sldMk cId="855779167" sldId="1943"/>
            <ac:graphicFrameMk id="2" creationId="{83BA1658-D41F-37F2-2503-93C502BCCDE0}"/>
          </ac:graphicFrameMkLst>
        </pc:graphicFrameChg>
      </pc:sldChg>
      <pc:sldChg chg="delSp modSp add mod">
        <pc:chgData name="Yoel Kortick" userId="167978f5-7f40-4909-85d5-d4149554ad4e" providerId="ADAL" clId="{6AB36871-C285-463D-BD07-13BB1B2F4B9D}" dt="2023-03-10T09:31:33.090" v="1153" actId="20577"/>
        <pc:sldMkLst>
          <pc:docMk/>
          <pc:sldMk cId="1383453131" sldId="1944"/>
        </pc:sldMkLst>
        <pc:spChg chg="mod">
          <ac:chgData name="Yoel Kortick" userId="167978f5-7f40-4909-85d5-d4149554ad4e" providerId="ADAL" clId="{6AB36871-C285-463D-BD07-13BB1B2F4B9D}" dt="2023-03-10T09:23:09.170" v="971" actId="20577"/>
          <ac:spMkLst>
            <pc:docMk/>
            <pc:sldMk cId="1383453131" sldId="1944"/>
            <ac:spMk id="3" creationId="{4FC18B40-6547-41EC-8A0E-1C8F40E0A42F}"/>
          </ac:spMkLst>
        </pc:spChg>
        <pc:spChg chg="del">
          <ac:chgData name="Yoel Kortick" userId="167978f5-7f40-4909-85d5-d4149554ad4e" providerId="ADAL" clId="{6AB36871-C285-463D-BD07-13BB1B2F4B9D}" dt="2023-03-10T09:23:21.333" v="973" actId="478"/>
          <ac:spMkLst>
            <pc:docMk/>
            <pc:sldMk cId="1383453131" sldId="1944"/>
            <ac:spMk id="4" creationId="{87B1A232-FEBE-4333-C20F-B4B5201D9749}"/>
          </ac:spMkLst>
        </pc:spChg>
        <pc:graphicFrameChg chg="mod modGraphic">
          <ac:chgData name="Yoel Kortick" userId="167978f5-7f40-4909-85d5-d4149554ad4e" providerId="ADAL" clId="{6AB36871-C285-463D-BD07-13BB1B2F4B9D}" dt="2023-03-10T09:31:33.090" v="1153" actId="20577"/>
          <ac:graphicFrameMkLst>
            <pc:docMk/>
            <pc:sldMk cId="1383453131" sldId="1944"/>
            <ac:graphicFrameMk id="2" creationId="{83BA1658-D41F-37F2-2503-93C502BCCDE0}"/>
          </ac:graphicFrameMkLst>
        </pc:graphicFrameChg>
      </pc:sldChg>
      <pc:sldChg chg="add del">
        <pc:chgData name="Yoel Kortick" userId="167978f5-7f40-4909-85d5-d4149554ad4e" providerId="ADAL" clId="{6AB36871-C285-463D-BD07-13BB1B2F4B9D}" dt="2023-03-10T09:21:59.901" v="944" actId="47"/>
        <pc:sldMkLst>
          <pc:docMk/>
          <pc:sldMk cId="4142448021" sldId="1944"/>
        </pc:sldMkLst>
      </pc:sldChg>
      <pc:sldChg chg="modSp add mod">
        <pc:chgData name="Yoel Kortick" userId="167978f5-7f40-4909-85d5-d4149554ad4e" providerId="ADAL" clId="{6AB36871-C285-463D-BD07-13BB1B2F4B9D}" dt="2023-03-10T09:34:23.060" v="1159" actId="20577"/>
        <pc:sldMkLst>
          <pc:docMk/>
          <pc:sldMk cId="3465470868" sldId="1945"/>
        </pc:sldMkLst>
        <pc:spChg chg="mod">
          <ac:chgData name="Yoel Kortick" userId="167978f5-7f40-4909-85d5-d4149554ad4e" providerId="ADAL" clId="{6AB36871-C285-463D-BD07-13BB1B2F4B9D}" dt="2023-03-10T09:26:22.372" v="1065" actId="20577"/>
          <ac:spMkLst>
            <pc:docMk/>
            <pc:sldMk cId="3465470868" sldId="1945"/>
            <ac:spMk id="3" creationId="{4FC18B40-6547-41EC-8A0E-1C8F40E0A42F}"/>
          </ac:spMkLst>
        </pc:spChg>
        <pc:graphicFrameChg chg="mod modGraphic">
          <ac:chgData name="Yoel Kortick" userId="167978f5-7f40-4909-85d5-d4149554ad4e" providerId="ADAL" clId="{6AB36871-C285-463D-BD07-13BB1B2F4B9D}" dt="2023-03-10T09:34:23.060" v="1159" actId="20577"/>
          <ac:graphicFrameMkLst>
            <pc:docMk/>
            <pc:sldMk cId="3465470868" sldId="1945"/>
            <ac:graphicFrameMk id="2" creationId="{83BA1658-D41F-37F2-2503-93C502BCCDE0}"/>
          </ac:graphicFrameMkLst>
        </pc:graphicFrameChg>
      </pc:sldChg>
    </pc:docChg>
  </pc:docChgLst>
  <pc:docChgLst>
    <pc:chgData name="Yoel Kortick" userId="167978f5-7f40-4909-85d5-d4149554ad4e" providerId="ADAL" clId="{FAD2EEC7-E078-4390-BFD6-618DBB23C0CE}"/>
    <pc:docChg chg="undo custSel addSld delSld modSld">
      <pc:chgData name="Yoel Kortick" userId="167978f5-7f40-4909-85d5-d4149554ad4e" providerId="ADAL" clId="{FAD2EEC7-E078-4390-BFD6-618DBB23C0CE}" dt="2023-03-05T09:21:09.674" v="679" actId="33524"/>
      <pc:docMkLst>
        <pc:docMk/>
      </pc:docMkLst>
      <pc:sldChg chg="modSp mod">
        <pc:chgData name="Yoel Kortick" userId="167978f5-7f40-4909-85d5-d4149554ad4e" providerId="ADAL" clId="{FAD2EEC7-E078-4390-BFD6-618DBB23C0CE}" dt="2023-03-05T08:50:10.752" v="82" actId="113"/>
        <pc:sldMkLst>
          <pc:docMk/>
          <pc:sldMk cId="3267142644" sldId="1724"/>
        </pc:sldMkLst>
        <pc:spChg chg="mod">
          <ac:chgData name="Yoel Kortick" userId="167978f5-7f40-4909-85d5-d4149554ad4e" providerId="ADAL" clId="{FAD2EEC7-E078-4390-BFD6-618DBB23C0CE}" dt="2023-03-05T08:50:10.752" v="82" actId="113"/>
          <ac:spMkLst>
            <pc:docMk/>
            <pc:sldMk cId="3267142644" sldId="1724"/>
            <ac:spMk id="63" creationId="{2818E309-CE24-45E0-8F37-EFD6121F7540}"/>
          </ac:spMkLst>
        </pc:spChg>
      </pc:sldChg>
      <pc:sldChg chg="modSp mod">
        <pc:chgData name="Yoel Kortick" userId="167978f5-7f40-4909-85d5-d4149554ad4e" providerId="ADAL" clId="{FAD2EEC7-E078-4390-BFD6-618DBB23C0CE}" dt="2023-03-05T09:05:48.463" v="569" actId="6549"/>
        <pc:sldMkLst>
          <pc:docMk/>
          <pc:sldMk cId="1404067891" sldId="1782"/>
        </pc:sldMkLst>
        <pc:spChg chg="mod">
          <ac:chgData name="Yoel Kortick" userId="167978f5-7f40-4909-85d5-d4149554ad4e" providerId="ADAL" clId="{FAD2EEC7-E078-4390-BFD6-618DBB23C0CE}" dt="2023-03-05T09:05:48.463" v="569" actId="6549"/>
          <ac:spMkLst>
            <pc:docMk/>
            <pc:sldMk cId="1404067891" sldId="1782"/>
            <ac:spMk id="4" creationId="{A02F1239-CFFA-4E95-8A0B-536CBE397E4E}"/>
          </ac:spMkLst>
        </pc:spChg>
      </pc:sldChg>
      <pc:sldChg chg="modSp">
        <pc:chgData name="Yoel Kortick" userId="167978f5-7f40-4909-85d5-d4149554ad4e" providerId="ADAL" clId="{FAD2EEC7-E078-4390-BFD6-618DBB23C0CE}" dt="2023-03-05T08:46:20.493" v="3"/>
        <pc:sldMkLst>
          <pc:docMk/>
          <pc:sldMk cId="3301537159" sldId="1783"/>
        </pc:sldMkLst>
        <pc:spChg chg="mod">
          <ac:chgData name="Yoel Kortick" userId="167978f5-7f40-4909-85d5-d4149554ad4e" providerId="ADAL" clId="{FAD2EEC7-E078-4390-BFD6-618DBB23C0CE}" dt="2023-03-05T08:46:20.493" v="3"/>
          <ac:spMkLst>
            <pc:docMk/>
            <pc:sldMk cId="3301537159" sldId="1783"/>
            <ac:spMk id="3" creationId="{440E2C51-CB70-4EE1-8E6B-DADCB74DEC44}"/>
          </ac:spMkLst>
        </pc:spChg>
      </pc:sldChg>
      <pc:sldChg chg="modSp mod">
        <pc:chgData name="Yoel Kortick" userId="167978f5-7f40-4909-85d5-d4149554ad4e" providerId="ADAL" clId="{FAD2EEC7-E078-4390-BFD6-618DBB23C0CE}" dt="2023-03-05T09:13:33.704" v="651" actId="20577"/>
        <pc:sldMkLst>
          <pc:docMk/>
          <pc:sldMk cId="1773716853" sldId="1788"/>
        </pc:sldMkLst>
        <pc:spChg chg="mod">
          <ac:chgData name="Yoel Kortick" userId="167978f5-7f40-4909-85d5-d4149554ad4e" providerId="ADAL" clId="{FAD2EEC7-E078-4390-BFD6-618DBB23C0CE}" dt="2023-03-05T08:46:20.493" v="3"/>
          <ac:spMkLst>
            <pc:docMk/>
            <pc:sldMk cId="1773716853" sldId="1788"/>
            <ac:spMk id="3" creationId="{4FC18B40-6547-41EC-8A0E-1C8F40E0A42F}"/>
          </ac:spMkLst>
        </pc:spChg>
        <pc:spChg chg="mod">
          <ac:chgData name="Yoel Kortick" userId="167978f5-7f40-4909-85d5-d4149554ad4e" providerId="ADAL" clId="{FAD2EEC7-E078-4390-BFD6-618DBB23C0CE}" dt="2023-03-05T09:13:33.704" v="651" actId="20577"/>
          <ac:spMkLst>
            <pc:docMk/>
            <pc:sldMk cId="1773716853" sldId="1788"/>
            <ac:spMk id="6" creationId="{16391759-4014-A886-D4CD-780283162065}"/>
          </ac:spMkLst>
        </pc:spChg>
      </pc:sldChg>
      <pc:sldChg chg="modSp">
        <pc:chgData name="Yoel Kortick" userId="167978f5-7f40-4909-85d5-d4149554ad4e" providerId="ADAL" clId="{FAD2EEC7-E078-4390-BFD6-618DBB23C0CE}" dt="2023-03-05T08:50:06.181" v="81"/>
        <pc:sldMkLst>
          <pc:docMk/>
          <pc:sldMk cId="2299300669" sldId="1789"/>
        </pc:sldMkLst>
        <pc:spChg chg="mod">
          <ac:chgData name="Yoel Kortick" userId="167978f5-7f40-4909-85d5-d4149554ad4e" providerId="ADAL" clId="{FAD2EEC7-E078-4390-BFD6-618DBB23C0CE}" dt="2023-03-05T08:50:06.181" v="81"/>
          <ac:spMkLst>
            <pc:docMk/>
            <pc:sldMk cId="2299300669" sldId="1789"/>
            <ac:spMk id="3" creationId="{440E2C51-CB70-4EE1-8E6B-DADCB74DEC44}"/>
          </ac:spMkLst>
        </pc:spChg>
      </pc:sldChg>
      <pc:sldChg chg="modSp del">
        <pc:chgData name="Yoel Kortick" userId="167978f5-7f40-4909-85d5-d4149554ad4e" providerId="ADAL" clId="{FAD2EEC7-E078-4390-BFD6-618DBB23C0CE}" dt="2023-03-05T08:53:59.134" v="228" actId="47"/>
        <pc:sldMkLst>
          <pc:docMk/>
          <pc:sldMk cId="1445702250" sldId="1812"/>
        </pc:sldMkLst>
        <pc:spChg chg="mod">
          <ac:chgData name="Yoel Kortick" userId="167978f5-7f40-4909-85d5-d4149554ad4e" providerId="ADAL" clId="{FAD2EEC7-E078-4390-BFD6-618DBB23C0CE}" dt="2023-03-05T08:50:06.181" v="81"/>
          <ac:spMkLst>
            <pc:docMk/>
            <pc:sldMk cId="1445702250" sldId="1812"/>
            <ac:spMk id="3" creationId="{4FC18B40-6547-41EC-8A0E-1C8F40E0A42F}"/>
          </ac:spMkLst>
        </pc:spChg>
      </pc:sldChg>
      <pc:sldChg chg="addSp delSp modSp mod">
        <pc:chgData name="Yoel Kortick" userId="167978f5-7f40-4909-85d5-d4149554ad4e" providerId="ADAL" clId="{FAD2EEC7-E078-4390-BFD6-618DBB23C0CE}" dt="2023-03-05T08:51:37.394" v="160" actId="6549"/>
        <pc:sldMkLst>
          <pc:docMk/>
          <pc:sldMk cId="1327706362" sldId="1900"/>
        </pc:sldMkLst>
        <pc:spChg chg="add mod">
          <ac:chgData name="Yoel Kortick" userId="167978f5-7f40-4909-85d5-d4149554ad4e" providerId="ADAL" clId="{FAD2EEC7-E078-4390-BFD6-618DBB23C0CE}" dt="2023-03-05T08:51:37.394" v="160" actId="6549"/>
          <ac:spMkLst>
            <pc:docMk/>
            <pc:sldMk cId="1327706362" sldId="1900"/>
            <ac:spMk id="2" creationId="{99AD591B-A0C6-36D9-82C1-D39631B9BC8D}"/>
          </ac:spMkLst>
        </pc:spChg>
        <pc:spChg chg="mod">
          <ac:chgData name="Yoel Kortick" userId="167978f5-7f40-4909-85d5-d4149554ad4e" providerId="ADAL" clId="{FAD2EEC7-E078-4390-BFD6-618DBB23C0CE}" dt="2023-03-05T08:50:06.181" v="81"/>
          <ac:spMkLst>
            <pc:docMk/>
            <pc:sldMk cId="1327706362" sldId="1900"/>
            <ac:spMk id="3" creationId="{4FC18B40-6547-41EC-8A0E-1C8F40E0A42F}"/>
          </ac:spMkLst>
        </pc:spChg>
        <pc:spChg chg="add del mod">
          <ac:chgData name="Yoel Kortick" userId="167978f5-7f40-4909-85d5-d4149554ad4e" providerId="ADAL" clId="{FAD2EEC7-E078-4390-BFD6-618DBB23C0CE}" dt="2023-03-05T08:51:24.393" v="132" actId="478"/>
          <ac:spMkLst>
            <pc:docMk/>
            <pc:sldMk cId="1327706362" sldId="1900"/>
            <ac:spMk id="4" creationId="{B6062405-E711-7846-880A-3E1EB7707CC5}"/>
          </ac:spMkLst>
        </pc:spChg>
        <pc:spChg chg="add mod">
          <ac:chgData name="Yoel Kortick" userId="167978f5-7f40-4909-85d5-d4149554ad4e" providerId="ADAL" clId="{FAD2EEC7-E078-4390-BFD6-618DBB23C0CE}" dt="2023-03-05T08:50:54.979" v="100"/>
          <ac:spMkLst>
            <pc:docMk/>
            <pc:sldMk cId="1327706362" sldId="1900"/>
            <ac:spMk id="5" creationId="{651F7693-D76D-8FAD-06A7-4D7FC7D4C233}"/>
          </ac:spMkLst>
        </pc:spChg>
        <pc:spChg chg="del mod">
          <ac:chgData name="Yoel Kortick" userId="167978f5-7f40-4909-85d5-d4149554ad4e" providerId="ADAL" clId="{FAD2EEC7-E078-4390-BFD6-618DBB23C0CE}" dt="2023-03-05T08:50:21.756" v="89" actId="478"/>
          <ac:spMkLst>
            <pc:docMk/>
            <pc:sldMk cId="1327706362" sldId="1900"/>
            <ac:spMk id="8" creationId="{1749C642-CA6B-DD4F-7799-3A2EADA448C9}"/>
          </ac:spMkLst>
        </pc:spChg>
        <pc:spChg chg="del">
          <ac:chgData name="Yoel Kortick" userId="167978f5-7f40-4909-85d5-d4149554ad4e" providerId="ADAL" clId="{FAD2EEC7-E078-4390-BFD6-618DBB23C0CE}" dt="2023-03-05T08:50:20.252" v="88" actId="478"/>
          <ac:spMkLst>
            <pc:docMk/>
            <pc:sldMk cId="1327706362" sldId="1900"/>
            <ac:spMk id="9" creationId="{13067A84-D0DB-CCE7-4D97-D2940BCE46D4}"/>
          </ac:spMkLst>
        </pc:spChg>
        <pc:spChg chg="del">
          <ac:chgData name="Yoel Kortick" userId="167978f5-7f40-4909-85d5-d4149554ad4e" providerId="ADAL" clId="{FAD2EEC7-E078-4390-BFD6-618DBB23C0CE}" dt="2023-03-05T08:50:18.247" v="85" actId="478"/>
          <ac:spMkLst>
            <pc:docMk/>
            <pc:sldMk cId="1327706362" sldId="1900"/>
            <ac:spMk id="10" creationId="{E672046A-A571-0A0C-4D9B-E9206C7AA8AB}"/>
          </ac:spMkLst>
        </pc:spChg>
        <pc:picChg chg="del">
          <ac:chgData name="Yoel Kortick" userId="167978f5-7f40-4909-85d5-d4149554ad4e" providerId="ADAL" clId="{FAD2EEC7-E078-4390-BFD6-618DBB23C0CE}" dt="2023-03-05T08:50:17.510" v="84" actId="478"/>
          <ac:picMkLst>
            <pc:docMk/>
            <pc:sldMk cId="1327706362" sldId="1900"/>
            <ac:picMk id="6" creationId="{2A84BC53-3132-62FD-6086-AF83C7B9ACD5}"/>
          </ac:picMkLst>
        </pc:picChg>
        <pc:picChg chg="del">
          <ac:chgData name="Yoel Kortick" userId="167978f5-7f40-4909-85d5-d4149554ad4e" providerId="ADAL" clId="{FAD2EEC7-E078-4390-BFD6-618DBB23C0CE}" dt="2023-03-05T08:50:16.844" v="83" actId="478"/>
          <ac:picMkLst>
            <pc:docMk/>
            <pc:sldMk cId="1327706362" sldId="1900"/>
            <ac:picMk id="7" creationId="{789B7F7F-8DB0-2BBF-795F-8BC4A7DCEF34}"/>
          </ac:picMkLst>
        </pc:picChg>
        <pc:cxnChg chg="del">
          <ac:chgData name="Yoel Kortick" userId="167978f5-7f40-4909-85d5-d4149554ad4e" providerId="ADAL" clId="{FAD2EEC7-E078-4390-BFD6-618DBB23C0CE}" dt="2023-03-05T08:50:19.651" v="87" actId="478"/>
          <ac:cxnSpMkLst>
            <pc:docMk/>
            <pc:sldMk cId="1327706362" sldId="1900"/>
            <ac:cxnSpMk id="11" creationId="{21A1E422-8A95-C866-9AFC-6EB506D1D36D}"/>
          </ac:cxnSpMkLst>
        </pc:cxnChg>
        <pc:cxnChg chg="del">
          <ac:chgData name="Yoel Kortick" userId="167978f5-7f40-4909-85d5-d4149554ad4e" providerId="ADAL" clId="{FAD2EEC7-E078-4390-BFD6-618DBB23C0CE}" dt="2023-03-05T08:50:18.897" v="86" actId="478"/>
          <ac:cxnSpMkLst>
            <pc:docMk/>
            <pc:sldMk cId="1327706362" sldId="1900"/>
            <ac:cxnSpMk id="12" creationId="{BF8F27BF-6920-1094-03B6-9323FAA94B52}"/>
          </ac:cxnSpMkLst>
        </pc:cxnChg>
      </pc:sldChg>
      <pc:sldChg chg="modSp del">
        <pc:chgData name="Yoel Kortick" userId="167978f5-7f40-4909-85d5-d4149554ad4e" providerId="ADAL" clId="{FAD2EEC7-E078-4390-BFD6-618DBB23C0CE}" dt="2023-03-05T08:54:03.240" v="238" actId="47"/>
        <pc:sldMkLst>
          <pc:docMk/>
          <pc:sldMk cId="3844307932" sldId="1901"/>
        </pc:sldMkLst>
        <pc:spChg chg="mod">
          <ac:chgData name="Yoel Kortick" userId="167978f5-7f40-4909-85d5-d4149554ad4e" providerId="ADAL" clId="{FAD2EEC7-E078-4390-BFD6-618DBB23C0CE}" dt="2023-03-05T08:50:06.181" v="81"/>
          <ac:spMkLst>
            <pc:docMk/>
            <pc:sldMk cId="3844307932" sldId="1901"/>
            <ac:spMk id="3" creationId="{4FC18B40-6547-41EC-8A0E-1C8F40E0A42F}"/>
          </ac:spMkLst>
        </pc:spChg>
      </pc:sldChg>
      <pc:sldChg chg="modSp del">
        <pc:chgData name="Yoel Kortick" userId="167978f5-7f40-4909-85d5-d4149554ad4e" providerId="ADAL" clId="{FAD2EEC7-E078-4390-BFD6-618DBB23C0CE}" dt="2023-03-05T08:53:59.633" v="229" actId="47"/>
        <pc:sldMkLst>
          <pc:docMk/>
          <pc:sldMk cId="2405062738" sldId="1913"/>
        </pc:sldMkLst>
        <pc:spChg chg="mod">
          <ac:chgData name="Yoel Kortick" userId="167978f5-7f40-4909-85d5-d4149554ad4e" providerId="ADAL" clId="{FAD2EEC7-E078-4390-BFD6-618DBB23C0CE}" dt="2023-03-05T08:50:06.181" v="81"/>
          <ac:spMkLst>
            <pc:docMk/>
            <pc:sldMk cId="2405062738" sldId="1913"/>
            <ac:spMk id="3" creationId="{4FC18B40-6547-41EC-8A0E-1C8F40E0A42F}"/>
          </ac:spMkLst>
        </pc:spChg>
      </pc:sldChg>
      <pc:sldChg chg="modSp del">
        <pc:chgData name="Yoel Kortick" userId="167978f5-7f40-4909-85d5-d4149554ad4e" providerId="ADAL" clId="{FAD2EEC7-E078-4390-BFD6-618DBB23C0CE}" dt="2023-03-05T08:54:00.037" v="230" actId="47"/>
        <pc:sldMkLst>
          <pc:docMk/>
          <pc:sldMk cId="927932723" sldId="1914"/>
        </pc:sldMkLst>
        <pc:spChg chg="mod">
          <ac:chgData name="Yoel Kortick" userId="167978f5-7f40-4909-85d5-d4149554ad4e" providerId="ADAL" clId="{FAD2EEC7-E078-4390-BFD6-618DBB23C0CE}" dt="2023-03-05T08:50:06.181" v="81"/>
          <ac:spMkLst>
            <pc:docMk/>
            <pc:sldMk cId="927932723" sldId="1914"/>
            <ac:spMk id="3" creationId="{4FC18B40-6547-41EC-8A0E-1C8F40E0A42F}"/>
          </ac:spMkLst>
        </pc:spChg>
      </pc:sldChg>
      <pc:sldChg chg="modSp del">
        <pc:chgData name="Yoel Kortick" userId="167978f5-7f40-4909-85d5-d4149554ad4e" providerId="ADAL" clId="{FAD2EEC7-E078-4390-BFD6-618DBB23C0CE}" dt="2023-03-05T08:54:00.451" v="231" actId="47"/>
        <pc:sldMkLst>
          <pc:docMk/>
          <pc:sldMk cId="2358451958" sldId="1915"/>
        </pc:sldMkLst>
        <pc:spChg chg="mod">
          <ac:chgData name="Yoel Kortick" userId="167978f5-7f40-4909-85d5-d4149554ad4e" providerId="ADAL" clId="{FAD2EEC7-E078-4390-BFD6-618DBB23C0CE}" dt="2023-03-05T08:50:06.181" v="81"/>
          <ac:spMkLst>
            <pc:docMk/>
            <pc:sldMk cId="2358451958" sldId="1915"/>
            <ac:spMk id="3" creationId="{4FC18B40-6547-41EC-8A0E-1C8F40E0A42F}"/>
          </ac:spMkLst>
        </pc:spChg>
      </pc:sldChg>
      <pc:sldChg chg="modSp del">
        <pc:chgData name="Yoel Kortick" userId="167978f5-7f40-4909-85d5-d4149554ad4e" providerId="ADAL" clId="{FAD2EEC7-E078-4390-BFD6-618DBB23C0CE}" dt="2023-03-05T08:54:00.867" v="232" actId="47"/>
        <pc:sldMkLst>
          <pc:docMk/>
          <pc:sldMk cId="3390253161" sldId="1916"/>
        </pc:sldMkLst>
        <pc:spChg chg="mod">
          <ac:chgData name="Yoel Kortick" userId="167978f5-7f40-4909-85d5-d4149554ad4e" providerId="ADAL" clId="{FAD2EEC7-E078-4390-BFD6-618DBB23C0CE}" dt="2023-03-05T08:50:06.181" v="81"/>
          <ac:spMkLst>
            <pc:docMk/>
            <pc:sldMk cId="3390253161" sldId="1916"/>
            <ac:spMk id="3" creationId="{4FC18B40-6547-41EC-8A0E-1C8F40E0A42F}"/>
          </ac:spMkLst>
        </pc:spChg>
      </pc:sldChg>
      <pc:sldChg chg="modSp del">
        <pc:chgData name="Yoel Kortick" userId="167978f5-7f40-4909-85d5-d4149554ad4e" providerId="ADAL" clId="{FAD2EEC7-E078-4390-BFD6-618DBB23C0CE}" dt="2023-03-05T08:54:01.253" v="233" actId="47"/>
        <pc:sldMkLst>
          <pc:docMk/>
          <pc:sldMk cId="1366746876" sldId="1917"/>
        </pc:sldMkLst>
        <pc:spChg chg="mod">
          <ac:chgData name="Yoel Kortick" userId="167978f5-7f40-4909-85d5-d4149554ad4e" providerId="ADAL" clId="{FAD2EEC7-E078-4390-BFD6-618DBB23C0CE}" dt="2023-03-05T08:50:06.181" v="81"/>
          <ac:spMkLst>
            <pc:docMk/>
            <pc:sldMk cId="1366746876" sldId="1917"/>
            <ac:spMk id="3" creationId="{4FC18B40-6547-41EC-8A0E-1C8F40E0A42F}"/>
          </ac:spMkLst>
        </pc:spChg>
      </pc:sldChg>
      <pc:sldChg chg="modSp del">
        <pc:chgData name="Yoel Kortick" userId="167978f5-7f40-4909-85d5-d4149554ad4e" providerId="ADAL" clId="{FAD2EEC7-E078-4390-BFD6-618DBB23C0CE}" dt="2023-03-05T08:54:01.636" v="234" actId="47"/>
        <pc:sldMkLst>
          <pc:docMk/>
          <pc:sldMk cId="2573627378" sldId="1918"/>
        </pc:sldMkLst>
        <pc:spChg chg="mod">
          <ac:chgData name="Yoel Kortick" userId="167978f5-7f40-4909-85d5-d4149554ad4e" providerId="ADAL" clId="{FAD2EEC7-E078-4390-BFD6-618DBB23C0CE}" dt="2023-03-05T08:50:06.181" v="81"/>
          <ac:spMkLst>
            <pc:docMk/>
            <pc:sldMk cId="2573627378" sldId="1918"/>
            <ac:spMk id="3" creationId="{4FC18B40-6547-41EC-8A0E-1C8F40E0A42F}"/>
          </ac:spMkLst>
        </pc:spChg>
      </pc:sldChg>
      <pc:sldChg chg="modSp del">
        <pc:chgData name="Yoel Kortick" userId="167978f5-7f40-4909-85d5-d4149554ad4e" providerId="ADAL" clId="{FAD2EEC7-E078-4390-BFD6-618DBB23C0CE}" dt="2023-03-05T08:54:02.037" v="235" actId="47"/>
        <pc:sldMkLst>
          <pc:docMk/>
          <pc:sldMk cId="1891680666" sldId="1919"/>
        </pc:sldMkLst>
        <pc:spChg chg="mod">
          <ac:chgData name="Yoel Kortick" userId="167978f5-7f40-4909-85d5-d4149554ad4e" providerId="ADAL" clId="{FAD2EEC7-E078-4390-BFD6-618DBB23C0CE}" dt="2023-03-05T08:50:06.181" v="81"/>
          <ac:spMkLst>
            <pc:docMk/>
            <pc:sldMk cId="1891680666" sldId="1919"/>
            <ac:spMk id="3" creationId="{4FC18B40-6547-41EC-8A0E-1C8F40E0A42F}"/>
          </ac:spMkLst>
        </pc:spChg>
      </pc:sldChg>
      <pc:sldChg chg="modSp del">
        <pc:chgData name="Yoel Kortick" userId="167978f5-7f40-4909-85d5-d4149554ad4e" providerId="ADAL" clId="{FAD2EEC7-E078-4390-BFD6-618DBB23C0CE}" dt="2023-03-05T08:54:02.422" v="236" actId="47"/>
        <pc:sldMkLst>
          <pc:docMk/>
          <pc:sldMk cId="2538107394" sldId="1920"/>
        </pc:sldMkLst>
        <pc:spChg chg="mod">
          <ac:chgData name="Yoel Kortick" userId="167978f5-7f40-4909-85d5-d4149554ad4e" providerId="ADAL" clId="{FAD2EEC7-E078-4390-BFD6-618DBB23C0CE}" dt="2023-03-05T08:50:06.181" v="81"/>
          <ac:spMkLst>
            <pc:docMk/>
            <pc:sldMk cId="2538107394" sldId="1920"/>
            <ac:spMk id="3" creationId="{4FC18B40-6547-41EC-8A0E-1C8F40E0A42F}"/>
          </ac:spMkLst>
        </pc:spChg>
      </pc:sldChg>
      <pc:sldChg chg="modSp del">
        <pc:chgData name="Yoel Kortick" userId="167978f5-7f40-4909-85d5-d4149554ad4e" providerId="ADAL" clId="{FAD2EEC7-E078-4390-BFD6-618DBB23C0CE}" dt="2023-03-05T08:54:02.823" v="237" actId="47"/>
        <pc:sldMkLst>
          <pc:docMk/>
          <pc:sldMk cId="2736674111" sldId="1921"/>
        </pc:sldMkLst>
        <pc:spChg chg="mod">
          <ac:chgData name="Yoel Kortick" userId="167978f5-7f40-4909-85d5-d4149554ad4e" providerId="ADAL" clId="{FAD2EEC7-E078-4390-BFD6-618DBB23C0CE}" dt="2023-03-05T08:50:06.181" v="81"/>
          <ac:spMkLst>
            <pc:docMk/>
            <pc:sldMk cId="2736674111" sldId="1921"/>
            <ac:spMk id="3" creationId="{4FC18B40-6547-41EC-8A0E-1C8F40E0A42F}"/>
          </ac:spMkLst>
        </pc:spChg>
      </pc:sldChg>
      <pc:sldChg chg="modSp">
        <pc:chgData name="Yoel Kortick" userId="167978f5-7f40-4909-85d5-d4149554ad4e" providerId="ADAL" clId="{FAD2EEC7-E078-4390-BFD6-618DBB23C0CE}" dt="2023-03-05T08:54:28.788" v="239"/>
        <pc:sldMkLst>
          <pc:docMk/>
          <pc:sldMk cId="2393563404" sldId="1924"/>
        </pc:sldMkLst>
        <pc:spChg chg="mod">
          <ac:chgData name="Yoel Kortick" userId="167978f5-7f40-4909-85d5-d4149554ad4e" providerId="ADAL" clId="{FAD2EEC7-E078-4390-BFD6-618DBB23C0CE}" dt="2023-03-05T08:54:28.788" v="239"/>
          <ac:spMkLst>
            <pc:docMk/>
            <pc:sldMk cId="2393563404" sldId="1924"/>
            <ac:spMk id="3" creationId="{440E2C51-CB70-4EE1-8E6B-DADCB74DEC44}"/>
          </ac:spMkLst>
        </pc:spChg>
      </pc:sldChg>
      <pc:sldChg chg="addSp delSp modSp mod">
        <pc:chgData name="Yoel Kortick" userId="167978f5-7f40-4909-85d5-d4149554ad4e" providerId="ADAL" clId="{FAD2EEC7-E078-4390-BFD6-618DBB23C0CE}" dt="2023-03-05T08:55:21.590" v="280" actId="1035"/>
        <pc:sldMkLst>
          <pc:docMk/>
          <pc:sldMk cId="3675067512" sldId="1925"/>
        </pc:sldMkLst>
        <pc:spChg chg="mod">
          <ac:chgData name="Yoel Kortick" userId="167978f5-7f40-4909-85d5-d4149554ad4e" providerId="ADAL" clId="{FAD2EEC7-E078-4390-BFD6-618DBB23C0CE}" dt="2023-03-05T08:54:28.788" v="239"/>
          <ac:spMkLst>
            <pc:docMk/>
            <pc:sldMk cId="3675067512" sldId="1925"/>
            <ac:spMk id="3" creationId="{4FC18B40-6547-41EC-8A0E-1C8F40E0A42F}"/>
          </ac:spMkLst>
        </pc:spChg>
        <pc:spChg chg="del">
          <ac:chgData name="Yoel Kortick" userId="167978f5-7f40-4909-85d5-d4149554ad4e" providerId="ADAL" clId="{FAD2EEC7-E078-4390-BFD6-618DBB23C0CE}" dt="2023-03-05T08:54:42.421" v="240" actId="478"/>
          <ac:spMkLst>
            <pc:docMk/>
            <pc:sldMk cId="3675067512" sldId="1925"/>
            <ac:spMk id="4" creationId="{8D74B9F1-F21A-8747-1713-A6AB214C9A0A}"/>
          </ac:spMkLst>
        </pc:spChg>
        <pc:spChg chg="del">
          <ac:chgData name="Yoel Kortick" userId="167978f5-7f40-4909-85d5-d4149554ad4e" providerId="ADAL" clId="{FAD2EEC7-E078-4390-BFD6-618DBB23C0CE}" dt="2023-03-05T08:54:42.421" v="240" actId="478"/>
          <ac:spMkLst>
            <pc:docMk/>
            <pc:sldMk cId="3675067512" sldId="1925"/>
            <ac:spMk id="5" creationId="{E06D14EF-9671-B42F-0ABC-006B9CC411BF}"/>
          </ac:spMkLst>
        </pc:spChg>
        <pc:spChg chg="add mod">
          <ac:chgData name="Yoel Kortick" userId="167978f5-7f40-4909-85d5-d4149554ad4e" providerId="ADAL" clId="{FAD2EEC7-E078-4390-BFD6-618DBB23C0CE}" dt="2023-03-05T08:55:21.590" v="280" actId="1035"/>
          <ac:spMkLst>
            <pc:docMk/>
            <pc:sldMk cId="3675067512" sldId="1925"/>
            <ac:spMk id="7" creationId="{B3BF1196-A3AB-E933-EC84-8BEAFDC79D49}"/>
          </ac:spMkLst>
        </pc:spChg>
        <pc:spChg chg="add mod">
          <ac:chgData name="Yoel Kortick" userId="167978f5-7f40-4909-85d5-d4149554ad4e" providerId="ADAL" clId="{FAD2EEC7-E078-4390-BFD6-618DBB23C0CE}" dt="2023-03-05T08:55:12.648" v="251" actId="404"/>
          <ac:spMkLst>
            <pc:docMk/>
            <pc:sldMk cId="3675067512" sldId="1925"/>
            <ac:spMk id="8" creationId="{639B460F-FEED-4BCD-54B7-7784DEDA492B}"/>
          </ac:spMkLst>
        </pc:spChg>
        <pc:spChg chg="add mod">
          <ac:chgData name="Yoel Kortick" userId="167978f5-7f40-4909-85d5-d4149554ad4e" providerId="ADAL" clId="{FAD2EEC7-E078-4390-BFD6-618DBB23C0CE}" dt="2023-03-05T08:55:15.950" v="253" actId="1035"/>
          <ac:spMkLst>
            <pc:docMk/>
            <pc:sldMk cId="3675067512" sldId="1925"/>
            <ac:spMk id="9" creationId="{085D94EA-877C-05EA-36C2-C461FE770521}"/>
          </ac:spMkLst>
        </pc:spChg>
        <pc:picChg chg="del">
          <ac:chgData name="Yoel Kortick" userId="167978f5-7f40-4909-85d5-d4149554ad4e" providerId="ADAL" clId="{FAD2EEC7-E078-4390-BFD6-618DBB23C0CE}" dt="2023-03-05T08:54:42.421" v="240" actId="478"/>
          <ac:picMkLst>
            <pc:docMk/>
            <pc:sldMk cId="3675067512" sldId="1925"/>
            <ac:picMk id="2" creationId="{C391C55C-88AE-8C7F-40A2-52E5D0CE732A}"/>
          </ac:picMkLst>
        </pc:picChg>
        <pc:picChg chg="del">
          <ac:chgData name="Yoel Kortick" userId="167978f5-7f40-4909-85d5-d4149554ad4e" providerId="ADAL" clId="{FAD2EEC7-E078-4390-BFD6-618DBB23C0CE}" dt="2023-03-05T08:54:42.421" v="240" actId="478"/>
          <ac:picMkLst>
            <pc:docMk/>
            <pc:sldMk cId="3675067512" sldId="1925"/>
            <ac:picMk id="6" creationId="{904C522D-93E7-A96A-A078-952FD293319E}"/>
          </ac:picMkLst>
        </pc:picChg>
      </pc:sldChg>
      <pc:sldChg chg="modSp">
        <pc:chgData name="Yoel Kortick" userId="167978f5-7f40-4909-85d5-d4149554ad4e" providerId="ADAL" clId="{FAD2EEC7-E078-4390-BFD6-618DBB23C0CE}" dt="2023-03-05T08:56:58.013" v="309"/>
        <pc:sldMkLst>
          <pc:docMk/>
          <pc:sldMk cId="3160650688" sldId="1926"/>
        </pc:sldMkLst>
        <pc:spChg chg="mod">
          <ac:chgData name="Yoel Kortick" userId="167978f5-7f40-4909-85d5-d4149554ad4e" providerId="ADAL" clId="{FAD2EEC7-E078-4390-BFD6-618DBB23C0CE}" dt="2023-03-05T08:56:58.013" v="309"/>
          <ac:spMkLst>
            <pc:docMk/>
            <pc:sldMk cId="3160650688" sldId="1926"/>
            <ac:spMk id="3" creationId="{440E2C51-CB70-4EE1-8E6B-DADCB74DEC44}"/>
          </ac:spMkLst>
        </pc:spChg>
      </pc:sldChg>
      <pc:sldChg chg="addSp delSp modSp mod">
        <pc:chgData name="Yoel Kortick" userId="167978f5-7f40-4909-85d5-d4149554ad4e" providerId="ADAL" clId="{FAD2EEC7-E078-4390-BFD6-618DBB23C0CE}" dt="2023-03-05T09:04:23.110" v="478" actId="404"/>
        <pc:sldMkLst>
          <pc:docMk/>
          <pc:sldMk cId="2712313443" sldId="1927"/>
        </pc:sldMkLst>
        <pc:spChg chg="mod">
          <ac:chgData name="Yoel Kortick" userId="167978f5-7f40-4909-85d5-d4149554ad4e" providerId="ADAL" clId="{FAD2EEC7-E078-4390-BFD6-618DBB23C0CE}" dt="2023-03-05T08:56:58.013" v="309"/>
          <ac:spMkLst>
            <pc:docMk/>
            <pc:sldMk cId="2712313443" sldId="1927"/>
            <ac:spMk id="3" creationId="{4FC18B40-6547-41EC-8A0E-1C8F40E0A42F}"/>
          </ac:spMkLst>
        </pc:spChg>
        <pc:spChg chg="del">
          <ac:chgData name="Yoel Kortick" userId="167978f5-7f40-4909-85d5-d4149554ad4e" providerId="ADAL" clId="{FAD2EEC7-E078-4390-BFD6-618DBB23C0CE}" dt="2023-03-05T08:57:37.194" v="314" actId="478"/>
          <ac:spMkLst>
            <pc:docMk/>
            <pc:sldMk cId="2712313443" sldId="1927"/>
            <ac:spMk id="4" creationId="{7B3BA726-E80E-7BBB-25BF-B69FFA1AED18}"/>
          </ac:spMkLst>
        </pc:spChg>
        <pc:spChg chg="del">
          <ac:chgData name="Yoel Kortick" userId="167978f5-7f40-4909-85d5-d4149554ad4e" providerId="ADAL" clId="{FAD2EEC7-E078-4390-BFD6-618DBB23C0CE}" dt="2023-03-05T08:57:35.959" v="313" actId="478"/>
          <ac:spMkLst>
            <pc:docMk/>
            <pc:sldMk cId="2712313443" sldId="1927"/>
            <ac:spMk id="5" creationId="{4F9879A3-3A01-2B05-819B-A8FFEDBF8DEE}"/>
          </ac:spMkLst>
        </pc:spChg>
        <pc:spChg chg="add mod">
          <ac:chgData name="Yoel Kortick" userId="167978f5-7f40-4909-85d5-d4149554ad4e" providerId="ADAL" clId="{FAD2EEC7-E078-4390-BFD6-618DBB23C0CE}" dt="2023-03-05T09:04:23.110" v="478" actId="404"/>
          <ac:spMkLst>
            <pc:docMk/>
            <pc:sldMk cId="2712313443" sldId="1927"/>
            <ac:spMk id="7" creationId="{BFFC56E6-464D-F471-FD41-683E882132D5}"/>
          </ac:spMkLst>
        </pc:spChg>
        <pc:picChg chg="del">
          <ac:chgData name="Yoel Kortick" userId="167978f5-7f40-4909-85d5-d4149554ad4e" providerId="ADAL" clId="{FAD2EEC7-E078-4390-BFD6-618DBB23C0CE}" dt="2023-03-05T08:57:33.918" v="311" actId="478"/>
          <ac:picMkLst>
            <pc:docMk/>
            <pc:sldMk cId="2712313443" sldId="1927"/>
            <ac:picMk id="2" creationId="{272A0628-C38F-C20A-EAE5-73269AAB51A8}"/>
          </ac:picMkLst>
        </pc:picChg>
        <pc:picChg chg="del">
          <ac:chgData name="Yoel Kortick" userId="167978f5-7f40-4909-85d5-d4149554ad4e" providerId="ADAL" clId="{FAD2EEC7-E078-4390-BFD6-618DBB23C0CE}" dt="2023-03-05T08:57:34.490" v="312" actId="478"/>
          <ac:picMkLst>
            <pc:docMk/>
            <pc:sldMk cId="2712313443" sldId="1927"/>
            <ac:picMk id="6" creationId="{59DFC2F3-AE49-CBCE-2F42-3494DD0264D3}"/>
          </ac:picMkLst>
        </pc:picChg>
      </pc:sldChg>
      <pc:sldChg chg="addSp delSp modSp mod">
        <pc:chgData name="Yoel Kortick" userId="167978f5-7f40-4909-85d5-d4149554ad4e" providerId="ADAL" clId="{FAD2EEC7-E078-4390-BFD6-618DBB23C0CE}" dt="2023-03-05T08:55:45.766" v="303" actId="1035"/>
        <pc:sldMkLst>
          <pc:docMk/>
          <pc:sldMk cId="3331209975" sldId="1928"/>
        </pc:sldMkLst>
        <pc:spChg chg="add mod">
          <ac:chgData name="Yoel Kortick" userId="167978f5-7f40-4909-85d5-d4149554ad4e" providerId="ADAL" clId="{FAD2EEC7-E078-4390-BFD6-618DBB23C0CE}" dt="2023-03-05T08:55:45.766" v="303" actId="1035"/>
          <ac:spMkLst>
            <pc:docMk/>
            <pc:sldMk cId="3331209975" sldId="1928"/>
            <ac:spMk id="2" creationId="{D8A5CE83-BF6C-7106-8433-90648F43FE96}"/>
          </ac:spMkLst>
        </pc:spChg>
        <pc:spChg chg="mod">
          <ac:chgData name="Yoel Kortick" userId="167978f5-7f40-4909-85d5-d4149554ad4e" providerId="ADAL" clId="{FAD2EEC7-E078-4390-BFD6-618DBB23C0CE}" dt="2023-03-05T08:54:28.788" v="239"/>
          <ac:spMkLst>
            <pc:docMk/>
            <pc:sldMk cId="3331209975" sldId="1928"/>
            <ac:spMk id="3" creationId="{4FC18B40-6547-41EC-8A0E-1C8F40E0A42F}"/>
          </ac:spMkLst>
        </pc:spChg>
        <pc:spChg chg="add mod">
          <ac:chgData name="Yoel Kortick" userId="167978f5-7f40-4909-85d5-d4149554ad4e" providerId="ADAL" clId="{FAD2EEC7-E078-4390-BFD6-618DBB23C0CE}" dt="2023-03-05T08:55:40.776" v="282" actId="404"/>
          <ac:spMkLst>
            <pc:docMk/>
            <pc:sldMk cId="3331209975" sldId="1928"/>
            <ac:spMk id="4" creationId="{6007BF9E-B25D-F6F3-3FCF-0DDDFAC15BE7}"/>
          </ac:spMkLst>
        </pc:spChg>
        <pc:spChg chg="add mod">
          <ac:chgData name="Yoel Kortick" userId="167978f5-7f40-4909-85d5-d4149554ad4e" providerId="ADAL" clId="{FAD2EEC7-E078-4390-BFD6-618DBB23C0CE}" dt="2023-03-05T08:55:40.776" v="282" actId="404"/>
          <ac:spMkLst>
            <pc:docMk/>
            <pc:sldMk cId="3331209975" sldId="1928"/>
            <ac:spMk id="5" creationId="{26D89F3D-A5AC-1F6E-BD95-F89A9C65D5F4}"/>
          </ac:spMkLst>
        </pc:spChg>
        <pc:spChg chg="add mod">
          <ac:chgData name="Yoel Kortick" userId="167978f5-7f40-4909-85d5-d4149554ad4e" providerId="ADAL" clId="{FAD2EEC7-E078-4390-BFD6-618DBB23C0CE}" dt="2023-03-05T08:55:40.776" v="282" actId="404"/>
          <ac:spMkLst>
            <pc:docMk/>
            <pc:sldMk cId="3331209975" sldId="1928"/>
            <ac:spMk id="6" creationId="{A9B98798-87DF-DE73-6928-114077BA5856}"/>
          </ac:spMkLst>
        </pc:spChg>
        <pc:spChg chg="del">
          <ac:chgData name="Yoel Kortick" userId="167978f5-7f40-4909-85d5-d4149554ad4e" providerId="ADAL" clId="{FAD2EEC7-E078-4390-BFD6-618DBB23C0CE}" dt="2023-03-05T08:54:46.240" v="241" actId="478"/>
          <ac:spMkLst>
            <pc:docMk/>
            <pc:sldMk cId="3331209975" sldId="1928"/>
            <ac:spMk id="7" creationId="{6F72CB3F-3F63-8DF7-9578-841F0417829B}"/>
          </ac:spMkLst>
        </pc:spChg>
      </pc:sldChg>
      <pc:sldChg chg="addSp delSp modSp mod">
        <pc:chgData name="Yoel Kortick" userId="167978f5-7f40-4909-85d5-d4149554ad4e" providerId="ADAL" clId="{FAD2EEC7-E078-4390-BFD6-618DBB23C0CE}" dt="2023-03-05T09:18:28.289" v="673" actId="1076"/>
        <pc:sldMkLst>
          <pc:docMk/>
          <pc:sldMk cId="3370605509" sldId="1929"/>
        </pc:sldMkLst>
        <pc:spChg chg="mod">
          <ac:chgData name="Yoel Kortick" userId="167978f5-7f40-4909-85d5-d4149554ad4e" providerId="ADAL" clId="{FAD2EEC7-E078-4390-BFD6-618DBB23C0CE}" dt="2023-03-05T08:54:28.788" v="239"/>
          <ac:spMkLst>
            <pc:docMk/>
            <pc:sldMk cId="3370605509" sldId="1929"/>
            <ac:spMk id="3" creationId="{4FC18B40-6547-41EC-8A0E-1C8F40E0A42F}"/>
          </ac:spMkLst>
        </pc:spChg>
        <pc:spChg chg="del">
          <ac:chgData name="Yoel Kortick" userId="167978f5-7f40-4909-85d5-d4149554ad4e" providerId="ADAL" clId="{FAD2EEC7-E078-4390-BFD6-618DBB23C0CE}" dt="2023-03-05T08:54:50.832" v="245" actId="478"/>
          <ac:spMkLst>
            <pc:docMk/>
            <pc:sldMk cId="3370605509" sldId="1929"/>
            <ac:spMk id="4" creationId="{9DE5C167-FEE5-C944-B6C2-79D9C2A65A0D}"/>
          </ac:spMkLst>
        </pc:spChg>
        <pc:spChg chg="del">
          <ac:chgData name="Yoel Kortick" userId="167978f5-7f40-4909-85d5-d4149554ad4e" providerId="ADAL" clId="{FAD2EEC7-E078-4390-BFD6-618DBB23C0CE}" dt="2023-03-05T08:54:49.346" v="244" actId="478"/>
          <ac:spMkLst>
            <pc:docMk/>
            <pc:sldMk cId="3370605509" sldId="1929"/>
            <ac:spMk id="5" creationId="{CE45C49E-B686-5FF9-50AA-741529B5DC84}"/>
          </ac:spMkLst>
        </pc:spChg>
        <pc:spChg chg="add mod">
          <ac:chgData name="Yoel Kortick" userId="167978f5-7f40-4909-85d5-d4149554ad4e" providerId="ADAL" clId="{FAD2EEC7-E078-4390-BFD6-618DBB23C0CE}" dt="2023-03-05T08:56:10.771" v="308" actId="33524"/>
          <ac:spMkLst>
            <pc:docMk/>
            <pc:sldMk cId="3370605509" sldId="1929"/>
            <ac:spMk id="7" creationId="{11C6A506-FC68-E3A9-08A6-4FAA5C309496}"/>
          </ac:spMkLst>
        </pc:spChg>
        <pc:picChg chg="del">
          <ac:chgData name="Yoel Kortick" userId="167978f5-7f40-4909-85d5-d4149554ad4e" providerId="ADAL" clId="{FAD2EEC7-E078-4390-BFD6-618DBB23C0CE}" dt="2023-03-05T08:54:47.843" v="242" actId="478"/>
          <ac:picMkLst>
            <pc:docMk/>
            <pc:sldMk cId="3370605509" sldId="1929"/>
            <ac:picMk id="2" creationId="{3DBFBA41-9E8F-62DD-D491-71A715C86B33}"/>
          </ac:picMkLst>
        </pc:picChg>
        <pc:picChg chg="del">
          <ac:chgData name="Yoel Kortick" userId="167978f5-7f40-4909-85d5-d4149554ad4e" providerId="ADAL" clId="{FAD2EEC7-E078-4390-BFD6-618DBB23C0CE}" dt="2023-03-05T08:54:48.445" v="243" actId="478"/>
          <ac:picMkLst>
            <pc:docMk/>
            <pc:sldMk cId="3370605509" sldId="1929"/>
            <ac:picMk id="6" creationId="{32EE0C88-1D42-181B-0A9B-C9F606181752}"/>
          </ac:picMkLst>
        </pc:picChg>
        <pc:picChg chg="add del mod">
          <ac:chgData name="Yoel Kortick" userId="167978f5-7f40-4909-85d5-d4149554ad4e" providerId="ADAL" clId="{FAD2EEC7-E078-4390-BFD6-618DBB23C0CE}" dt="2023-03-05T09:18:08.256" v="670" actId="478"/>
          <ac:picMkLst>
            <pc:docMk/>
            <pc:sldMk cId="3370605509" sldId="1929"/>
            <ac:picMk id="9" creationId="{72C3C21B-791A-2DC1-D371-1CC46ADDE3F4}"/>
          </ac:picMkLst>
        </pc:picChg>
        <pc:picChg chg="add mod">
          <ac:chgData name="Yoel Kortick" userId="167978f5-7f40-4909-85d5-d4149554ad4e" providerId="ADAL" clId="{FAD2EEC7-E078-4390-BFD6-618DBB23C0CE}" dt="2023-03-05T09:18:28.289" v="673" actId="1076"/>
          <ac:picMkLst>
            <pc:docMk/>
            <pc:sldMk cId="3370605509" sldId="1929"/>
            <ac:picMk id="11" creationId="{1AC9D211-357E-ED94-62D0-EE1C2CC55350}"/>
          </ac:picMkLst>
        </pc:picChg>
      </pc:sldChg>
      <pc:sldChg chg="modSp del">
        <pc:chgData name="Yoel Kortick" userId="167978f5-7f40-4909-85d5-d4149554ad4e" providerId="ADAL" clId="{FAD2EEC7-E078-4390-BFD6-618DBB23C0CE}" dt="2023-03-05T08:54:53.272" v="246" actId="47"/>
        <pc:sldMkLst>
          <pc:docMk/>
          <pc:sldMk cId="3424910571" sldId="1930"/>
        </pc:sldMkLst>
        <pc:spChg chg="mod">
          <ac:chgData name="Yoel Kortick" userId="167978f5-7f40-4909-85d5-d4149554ad4e" providerId="ADAL" clId="{FAD2EEC7-E078-4390-BFD6-618DBB23C0CE}" dt="2023-03-05T08:54:28.788" v="239"/>
          <ac:spMkLst>
            <pc:docMk/>
            <pc:sldMk cId="3424910571" sldId="1930"/>
            <ac:spMk id="3" creationId="{4FC18B40-6547-41EC-8A0E-1C8F40E0A42F}"/>
          </ac:spMkLst>
        </pc:spChg>
      </pc:sldChg>
      <pc:sldChg chg="modSp del">
        <pc:chgData name="Yoel Kortick" userId="167978f5-7f40-4909-85d5-d4149554ad4e" providerId="ADAL" clId="{FAD2EEC7-E078-4390-BFD6-618DBB23C0CE}" dt="2023-03-05T08:54:53.785" v="247" actId="47"/>
        <pc:sldMkLst>
          <pc:docMk/>
          <pc:sldMk cId="2137754930" sldId="1931"/>
        </pc:sldMkLst>
        <pc:spChg chg="mod">
          <ac:chgData name="Yoel Kortick" userId="167978f5-7f40-4909-85d5-d4149554ad4e" providerId="ADAL" clId="{FAD2EEC7-E078-4390-BFD6-618DBB23C0CE}" dt="2023-03-05T08:54:28.788" v="239"/>
          <ac:spMkLst>
            <pc:docMk/>
            <pc:sldMk cId="2137754930" sldId="1931"/>
            <ac:spMk id="3" creationId="{4FC18B40-6547-41EC-8A0E-1C8F40E0A42F}"/>
          </ac:spMkLst>
        </pc:spChg>
      </pc:sldChg>
      <pc:sldChg chg="modSp del">
        <pc:chgData name="Yoel Kortick" userId="167978f5-7f40-4909-85d5-d4149554ad4e" providerId="ADAL" clId="{FAD2EEC7-E078-4390-BFD6-618DBB23C0CE}" dt="2023-03-05T08:54:54.253" v="248" actId="47"/>
        <pc:sldMkLst>
          <pc:docMk/>
          <pc:sldMk cId="380011280" sldId="1932"/>
        </pc:sldMkLst>
        <pc:spChg chg="mod">
          <ac:chgData name="Yoel Kortick" userId="167978f5-7f40-4909-85d5-d4149554ad4e" providerId="ADAL" clId="{FAD2EEC7-E078-4390-BFD6-618DBB23C0CE}" dt="2023-03-05T08:54:28.788" v="239"/>
          <ac:spMkLst>
            <pc:docMk/>
            <pc:sldMk cId="380011280" sldId="1932"/>
            <ac:spMk id="3" creationId="{4FC18B40-6547-41EC-8A0E-1C8F40E0A42F}"/>
          </ac:spMkLst>
        </pc:spChg>
      </pc:sldChg>
      <pc:sldChg chg="modSp del">
        <pc:chgData name="Yoel Kortick" userId="167978f5-7f40-4909-85d5-d4149554ad4e" providerId="ADAL" clId="{FAD2EEC7-E078-4390-BFD6-618DBB23C0CE}" dt="2023-03-05T08:54:54.754" v="249" actId="47"/>
        <pc:sldMkLst>
          <pc:docMk/>
          <pc:sldMk cId="3852764166" sldId="1933"/>
        </pc:sldMkLst>
        <pc:spChg chg="mod">
          <ac:chgData name="Yoel Kortick" userId="167978f5-7f40-4909-85d5-d4149554ad4e" providerId="ADAL" clId="{FAD2EEC7-E078-4390-BFD6-618DBB23C0CE}" dt="2023-03-05T08:54:28.788" v="239"/>
          <ac:spMkLst>
            <pc:docMk/>
            <pc:sldMk cId="3852764166" sldId="1933"/>
            <ac:spMk id="3" creationId="{4FC18B40-6547-41EC-8A0E-1C8F40E0A42F}"/>
          </ac:spMkLst>
        </pc:spChg>
      </pc:sldChg>
      <pc:sldChg chg="modSp del">
        <pc:chgData name="Yoel Kortick" userId="167978f5-7f40-4909-85d5-d4149554ad4e" providerId="ADAL" clId="{FAD2EEC7-E078-4390-BFD6-618DBB23C0CE}" dt="2023-03-05T08:57:28.889" v="310" actId="47"/>
        <pc:sldMkLst>
          <pc:docMk/>
          <pc:sldMk cId="2427324956" sldId="1934"/>
        </pc:sldMkLst>
        <pc:spChg chg="mod">
          <ac:chgData name="Yoel Kortick" userId="167978f5-7f40-4909-85d5-d4149554ad4e" providerId="ADAL" clId="{FAD2EEC7-E078-4390-BFD6-618DBB23C0CE}" dt="2023-03-05T08:56:58.013" v="309"/>
          <ac:spMkLst>
            <pc:docMk/>
            <pc:sldMk cId="2427324956" sldId="1934"/>
            <ac:spMk id="3" creationId="{4FC18B40-6547-41EC-8A0E-1C8F40E0A42F}"/>
          </ac:spMkLst>
        </pc:spChg>
      </pc:sldChg>
      <pc:sldChg chg="modSp add mod">
        <pc:chgData name="Yoel Kortick" userId="167978f5-7f40-4909-85d5-d4149554ad4e" providerId="ADAL" clId="{FAD2EEC7-E078-4390-BFD6-618DBB23C0CE}" dt="2023-03-05T08:47:24.333" v="32" actId="6549"/>
        <pc:sldMkLst>
          <pc:docMk/>
          <pc:sldMk cId="3826229360" sldId="1935"/>
        </pc:sldMkLst>
        <pc:spChg chg="mod">
          <ac:chgData name="Yoel Kortick" userId="167978f5-7f40-4909-85d5-d4149554ad4e" providerId="ADAL" clId="{FAD2EEC7-E078-4390-BFD6-618DBB23C0CE}" dt="2023-03-05T08:47:24.333" v="32" actId="6549"/>
          <ac:spMkLst>
            <pc:docMk/>
            <pc:sldMk cId="3826229360" sldId="1935"/>
            <ac:spMk id="6" creationId="{16391759-4014-A886-D4CD-780283162065}"/>
          </ac:spMkLst>
        </pc:spChg>
      </pc:sldChg>
      <pc:sldChg chg="modSp add mod">
        <pc:chgData name="Yoel Kortick" userId="167978f5-7f40-4909-85d5-d4149554ad4e" providerId="ADAL" clId="{FAD2EEC7-E078-4390-BFD6-618DBB23C0CE}" dt="2023-03-05T08:47:30.276" v="34" actId="6549"/>
        <pc:sldMkLst>
          <pc:docMk/>
          <pc:sldMk cId="1669908127" sldId="1936"/>
        </pc:sldMkLst>
        <pc:spChg chg="mod">
          <ac:chgData name="Yoel Kortick" userId="167978f5-7f40-4909-85d5-d4149554ad4e" providerId="ADAL" clId="{FAD2EEC7-E078-4390-BFD6-618DBB23C0CE}" dt="2023-03-05T08:47:30.276" v="34" actId="6549"/>
          <ac:spMkLst>
            <pc:docMk/>
            <pc:sldMk cId="1669908127" sldId="1936"/>
            <ac:spMk id="6" creationId="{16391759-4014-A886-D4CD-780283162065}"/>
          </ac:spMkLst>
        </pc:spChg>
      </pc:sldChg>
      <pc:sldChg chg="addSp delSp modSp add mod">
        <pc:chgData name="Yoel Kortick" userId="167978f5-7f40-4909-85d5-d4149554ad4e" providerId="ADAL" clId="{FAD2EEC7-E078-4390-BFD6-618DBB23C0CE}" dt="2023-03-05T09:14:56.175" v="659" actId="6549"/>
        <pc:sldMkLst>
          <pc:docMk/>
          <pc:sldMk cId="2393929236" sldId="1937"/>
        </pc:sldMkLst>
        <pc:spChg chg="add mod">
          <ac:chgData name="Yoel Kortick" userId="167978f5-7f40-4909-85d5-d4149554ad4e" providerId="ADAL" clId="{FAD2EEC7-E078-4390-BFD6-618DBB23C0CE}" dt="2023-03-05T09:14:56.175" v="659" actId="6549"/>
          <ac:spMkLst>
            <pc:docMk/>
            <pc:sldMk cId="2393929236" sldId="1937"/>
            <ac:spMk id="2" creationId="{15879CF0-0CC1-B0C3-2E94-7219E532EF9B}"/>
          </ac:spMkLst>
        </pc:spChg>
        <pc:spChg chg="add mod">
          <ac:chgData name="Yoel Kortick" userId="167978f5-7f40-4909-85d5-d4149554ad4e" providerId="ADAL" clId="{FAD2EEC7-E078-4390-BFD6-618DBB23C0CE}" dt="2023-03-05T08:48:02.346" v="43"/>
          <ac:spMkLst>
            <pc:docMk/>
            <pc:sldMk cId="2393929236" sldId="1937"/>
            <ac:spMk id="4" creationId="{B6C94C15-4DF6-1B30-F4A4-C9DC084A7CE5}"/>
          </ac:spMkLst>
        </pc:spChg>
        <pc:spChg chg="del">
          <ac:chgData name="Yoel Kortick" userId="167978f5-7f40-4909-85d5-d4149554ad4e" providerId="ADAL" clId="{FAD2EEC7-E078-4390-BFD6-618DBB23C0CE}" dt="2023-03-05T08:47:56.016" v="36" actId="478"/>
          <ac:spMkLst>
            <pc:docMk/>
            <pc:sldMk cId="2393929236" sldId="1937"/>
            <ac:spMk id="6" creationId="{16391759-4014-A886-D4CD-780283162065}"/>
          </ac:spMkLst>
        </pc:spChg>
      </pc:sldChg>
      <pc:sldChg chg="addSp modSp add mod">
        <pc:chgData name="Yoel Kortick" userId="167978f5-7f40-4909-85d5-d4149554ad4e" providerId="ADAL" clId="{FAD2EEC7-E078-4390-BFD6-618DBB23C0CE}" dt="2023-03-05T09:14:51.863" v="658" actId="6549"/>
        <pc:sldMkLst>
          <pc:docMk/>
          <pc:sldMk cId="3974152442" sldId="1938"/>
        </pc:sldMkLst>
        <pc:spChg chg="add mod">
          <ac:chgData name="Yoel Kortick" userId="167978f5-7f40-4909-85d5-d4149554ad4e" providerId="ADAL" clId="{FAD2EEC7-E078-4390-BFD6-618DBB23C0CE}" dt="2023-03-05T09:14:51.863" v="658" actId="6549"/>
          <ac:spMkLst>
            <pc:docMk/>
            <pc:sldMk cId="3974152442" sldId="1938"/>
            <ac:spMk id="2" creationId="{5E2E51F0-58CF-22F8-1B96-C75EF3509162}"/>
          </ac:spMkLst>
        </pc:spChg>
        <pc:spChg chg="add mod">
          <ac:chgData name="Yoel Kortick" userId="167978f5-7f40-4909-85d5-d4149554ad4e" providerId="ADAL" clId="{FAD2EEC7-E078-4390-BFD6-618DBB23C0CE}" dt="2023-03-05T08:48:24.763" v="57"/>
          <ac:spMkLst>
            <pc:docMk/>
            <pc:sldMk cId="3974152442" sldId="1938"/>
            <ac:spMk id="4" creationId="{7C1F77DC-B2CA-576B-0968-22A9F92FCD0B}"/>
          </ac:spMkLst>
        </pc:spChg>
      </pc:sldChg>
      <pc:sldChg chg="addSp modSp add mod">
        <pc:chgData name="Yoel Kortick" userId="167978f5-7f40-4909-85d5-d4149554ad4e" providerId="ADAL" clId="{FAD2EEC7-E078-4390-BFD6-618DBB23C0CE}" dt="2023-03-05T08:49:12.984" v="71" actId="33524"/>
        <pc:sldMkLst>
          <pc:docMk/>
          <pc:sldMk cId="2544074184" sldId="1939"/>
        </pc:sldMkLst>
        <pc:spChg chg="add mod">
          <ac:chgData name="Yoel Kortick" userId="167978f5-7f40-4909-85d5-d4149554ad4e" providerId="ADAL" clId="{FAD2EEC7-E078-4390-BFD6-618DBB23C0CE}" dt="2023-03-05T08:49:12.984" v="71" actId="33524"/>
          <ac:spMkLst>
            <pc:docMk/>
            <pc:sldMk cId="2544074184" sldId="1939"/>
            <ac:spMk id="2" creationId="{E1B4F0C3-D67D-EA43-D3DF-62C36CCFA883}"/>
          </ac:spMkLst>
        </pc:spChg>
        <pc:spChg chg="add mod">
          <ac:chgData name="Yoel Kortick" userId="167978f5-7f40-4909-85d5-d4149554ad4e" providerId="ADAL" clId="{FAD2EEC7-E078-4390-BFD6-618DBB23C0CE}" dt="2023-03-05T08:49:09.139" v="70"/>
          <ac:spMkLst>
            <pc:docMk/>
            <pc:sldMk cId="2544074184" sldId="1939"/>
            <ac:spMk id="4" creationId="{56C3F288-1307-EC3E-109B-AA2BA3D9E081}"/>
          </ac:spMkLst>
        </pc:spChg>
      </pc:sldChg>
      <pc:sldChg chg="addSp modSp add mod">
        <pc:chgData name="Yoel Kortick" userId="167978f5-7f40-4909-85d5-d4149554ad4e" providerId="ADAL" clId="{FAD2EEC7-E078-4390-BFD6-618DBB23C0CE}" dt="2023-03-05T08:49:28.387" v="77" actId="1035"/>
        <pc:sldMkLst>
          <pc:docMk/>
          <pc:sldMk cId="2966456221" sldId="1940"/>
        </pc:sldMkLst>
        <pc:spChg chg="add mod">
          <ac:chgData name="Yoel Kortick" userId="167978f5-7f40-4909-85d5-d4149554ad4e" providerId="ADAL" clId="{FAD2EEC7-E078-4390-BFD6-618DBB23C0CE}" dt="2023-03-05T08:49:28.387" v="77" actId="1035"/>
          <ac:spMkLst>
            <pc:docMk/>
            <pc:sldMk cId="2966456221" sldId="1940"/>
            <ac:spMk id="2" creationId="{A6DBFD86-5256-04EF-0174-F87CE5863DCB}"/>
          </ac:spMkLst>
        </pc:spChg>
        <pc:spChg chg="add mod">
          <ac:chgData name="Yoel Kortick" userId="167978f5-7f40-4909-85d5-d4149554ad4e" providerId="ADAL" clId="{FAD2EEC7-E078-4390-BFD6-618DBB23C0CE}" dt="2023-03-05T08:49:24.126" v="72"/>
          <ac:spMkLst>
            <pc:docMk/>
            <pc:sldMk cId="2966456221" sldId="1940"/>
            <ac:spMk id="4" creationId="{9DD15DF4-19F6-6EB8-9057-EF95630FC1C3}"/>
          </ac:spMkLst>
        </pc:spChg>
      </pc:sldChg>
      <pc:sldChg chg="add del">
        <pc:chgData name="Yoel Kortick" userId="167978f5-7f40-4909-85d5-d4149554ad4e" providerId="ADAL" clId="{FAD2EEC7-E078-4390-BFD6-618DBB23C0CE}" dt="2023-03-05T08:49:43.857" v="78" actId="47"/>
        <pc:sldMkLst>
          <pc:docMk/>
          <pc:sldMk cId="2350592018" sldId="1941"/>
        </pc:sldMkLst>
      </pc:sldChg>
      <pc:sldChg chg="addSp modSp add mod">
        <pc:chgData name="Yoel Kortick" userId="167978f5-7f40-4909-85d5-d4149554ad4e" providerId="ADAL" clId="{FAD2EEC7-E078-4390-BFD6-618DBB23C0CE}" dt="2023-03-05T08:53:15.264" v="217" actId="404"/>
        <pc:sldMkLst>
          <pc:docMk/>
          <pc:sldMk cId="4002164418" sldId="1941"/>
        </pc:sldMkLst>
        <pc:spChg chg="add mod">
          <ac:chgData name="Yoel Kortick" userId="167978f5-7f40-4909-85d5-d4149554ad4e" providerId="ADAL" clId="{FAD2EEC7-E078-4390-BFD6-618DBB23C0CE}" dt="2023-03-05T08:53:15.264" v="217" actId="404"/>
          <ac:spMkLst>
            <pc:docMk/>
            <pc:sldMk cId="4002164418" sldId="1941"/>
            <ac:spMk id="2" creationId="{908EAB09-BA50-336B-D45B-447732E94197}"/>
          </ac:spMkLst>
        </pc:spChg>
        <pc:spChg chg="add mod">
          <ac:chgData name="Yoel Kortick" userId="167978f5-7f40-4909-85d5-d4149554ad4e" providerId="ADAL" clId="{FAD2EEC7-E078-4390-BFD6-618DBB23C0CE}" dt="2023-03-05T08:53:01.687" v="181" actId="404"/>
          <ac:spMkLst>
            <pc:docMk/>
            <pc:sldMk cId="4002164418" sldId="1941"/>
            <ac:spMk id="4" creationId="{13AC5627-B3F2-1545-0888-5C092711AF6D}"/>
          </ac:spMkLst>
        </pc:spChg>
        <pc:spChg chg="add mod">
          <ac:chgData name="Yoel Kortick" userId="167978f5-7f40-4909-85d5-d4149554ad4e" providerId="ADAL" clId="{FAD2EEC7-E078-4390-BFD6-618DBB23C0CE}" dt="2023-03-05T08:53:08.701" v="197" actId="404"/>
          <ac:spMkLst>
            <pc:docMk/>
            <pc:sldMk cId="4002164418" sldId="1941"/>
            <ac:spMk id="5" creationId="{248A1774-D5C1-87B9-FCAE-61D05892DA4F}"/>
          </ac:spMkLst>
        </pc:spChg>
        <pc:spChg chg="add mod">
          <ac:chgData name="Yoel Kortick" userId="167978f5-7f40-4909-85d5-d4149554ad4e" providerId="ADAL" clId="{FAD2EEC7-E078-4390-BFD6-618DBB23C0CE}" dt="2023-03-05T08:52:56.340" v="173" actId="404"/>
          <ac:spMkLst>
            <pc:docMk/>
            <pc:sldMk cId="4002164418" sldId="1941"/>
            <ac:spMk id="6" creationId="{25BD0689-88C4-0826-6B95-955BB2DE6763}"/>
          </ac:spMkLst>
        </pc:spChg>
      </pc:sldChg>
      <pc:sldChg chg="add del">
        <pc:chgData name="Yoel Kortick" userId="167978f5-7f40-4909-85d5-d4149554ad4e" providerId="ADAL" clId="{FAD2EEC7-E078-4390-BFD6-618DBB23C0CE}" dt="2023-03-05T08:49:44.784" v="79" actId="47"/>
        <pc:sldMkLst>
          <pc:docMk/>
          <pc:sldMk cId="1821469520" sldId="1942"/>
        </pc:sldMkLst>
      </pc:sldChg>
      <pc:sldChg chg="addSp modSp add mod">
        <pc:chgData name="Yoel Kortick" userId="167978f5-7f40-4909-85d5-d4149554ad4e" providerId="ADAL" clId="{FAD2EEC7-E078-4390-BFD6-618DBB23C0CE}" dt="2023-03-05T08:53:31.477" v="219" actId="404"/>
        <pc:sldMkLst>
          <pc:docMk/>
          <pc:sldMk cId="3621425340" sldId="1942"/>
        </pc:sldMkLst>
        <pc:spChg chg="add mod">
          <ac:chgData name="Yoel Kortick" userId="167978f5-7f40-4909-85d5-d4149554ad4e" providerId="ADAL" clId="{FAD2EEC7-E078-4390-BFD6-618DBB23C0CE}" dt="2023-03-05T08:53:31.477" v="219" actId="404"/>
          <ac:spMkLst>
            <pc:docMk/>
            <pc:sldMk cId="3621425340" sldId="1942"/>
            <ac:spMk id="2" creationId="{ADB0B8EC-BF8D-EFCC-1183-6520CC6D1E09}"/>
          </ac:spMkLst>
        </pc:spChg>
      </pc:sldChg>
      <pc:sldChg chg="add del">
        <pc:chgData name="Yoel Kortick" userId="167978f5-7f40-4909-85d5-d4149554ad4e" providerId="ADAL" clId="{FAD2EEC7-E078-4390-BFD6-618DBB23C0CE}" dt="2023-03-05T08:53:48.397" v="220" actId="47"/>
        <pc:sldMkLst>
          <pc:docMk/>
          <pc:sldMk cId="2052604373" sldId="1943"/>
        </pc:sldMkLst>
      </pc:sldChg>
      <pc:sldChg chg="add del">
        <pc:chgData name="Yoel Kortick" userId="167978f5-7f40-4909-85d5-d4149554ad4e" providerId="ADAL" clId="{FAD2EEC7-E078-4390-BFD6-618DBB23C0CE}" dt="2023-03-05T08:49:45.436" v="80" actId="47"/>
        <pc:sldMkLst>
          <pc:docMk/>
          <pc:sldMk cId="3858202717" sldId="1943"/>
        </pc:sldMkLst>
      </pc:sldChg>
      <pc:sldChg chg="add del">
        <pc:chgData name="Yoel Kortick" userId="167978f5-7f40-4909-85d5-d4149554ad4e" providerId="ADAL" clId="{FAD2EEC7-E078-4390-BFD6-618DBB23C0CE}" dt="2023-03-05T08:53:48.845" v="221" actId="47"/>
        <pc:sldMkLst>
          <pc:docMk/>
          <pc:sldMk cId="739554685" sldId="1944"/>
        </pc:sldMkLst>
      </pc:sldChg>
      <pc:sldChg chg="add del">
        <pc:chgData name="Yoel Kortick" userId="167978f5-7f40-4909-85d5-d4149554ad4e" providerId="ADAL" clId="{FAD2EEC7-E078-4390-BFD6-618DBB23C0CE}" dt="2023-03-05T08:53:49.330" v="222" actId="47"/>
        <pc:sldMkLst>
          <pc:docMk/>
          <pc:sldMk cId="3259258874" sldId="1945"/>
        </pc:sldMkLst>
      </pc:sldChg>
      <pc:sldChg chg="add del">
        <pc:chgData name="Yoel Kortick" userId="167978f5-7f40-4909-85d5-d4149554ad4e" providerId="ADAL" clId="{FAD2EEC7-E078-4390-BFD6-618DBB23C0CE}" dt="2023-03-05T08:53:49.777" v="223" actId="47"/>
        <pc:sldMkLst>
          <pc:docMk/>
          <pc:sldMk cId="202079215" sldId="1946"/>
        </pc:sldMkLst>
      </pc:sldChg>
      <pc:sldChg chg="add del">
        <pc:chgData name="Yoel Kortick" userId="167978f5-7f40-4909-85d5-d4149554ad4e" providerId="ADAL" clId="{FAD2EEC7-E078-4390-BFD6-618DBB23C0CE}" dt="2023-03-05T08:53:50.232" v="224" actId="47"/>
        <pc:sldMkLst>
          <pc:docMk/>
          <pc:sldMk cId="129088401" sldId="1947"/>
        </pc:sldMkLst>
      </pc:sldChg>
      <pc:sldChg chg="add del">
        <pc:chgData name="Yoel Kortick" userId="167978f5-7f40-4909-85d5-d4149554ad4e" providerId="ADAL" clId="{FAD2EEC7-E078-4390-BFD6-618DBB23C0CE}" dt="2023-03-05T08:53:50.716" v="225" actId="47"/>
        <pc:sldMkLst>
          <pc:docMk/>
          <pc:sldMk cId="2455036871" sldId="1948"/>
        </pc:sldMkLst>
      </pc:sldChg>
      <pc:sldChg chg="add del">
        <pc:chgData name="Yoel Kortick" userId="167978f5-7f40-4909-85d5-d4149554ad4e" providerId="ADAL" clId="{FAD2EEC7-E078-4390-BFD6-618DBB23C0CE}" dt="2023-03-05T08:53:51.217" v="226" actId="47"/>
        <pc:sldMkLst>
          <pc:docMk/>
          <pc:sldMk cId="3770161736" sldId="1949"/>
        </pc:sldMkLst>
      </pc:sldChg>
      <pc:sldChg chg="add del">
        <pc:chgData name="Yoel Kortick" userId="167978f5-7f40-4909-85d5-d4149554ad4e" providerId="ADAL" clId="{FAD2EEC7-E078-4390-BFD6-618DBB23C0CE}" dt="2023-03-05T08:53:51.735" v="227" actId="47"/>
        <pc:sldMkLst>
          <pc:docMk/>
          <pc:sldMk cId="903754610" sldId="1950"/>
        </pc:sldMkLst>
      </pc:sldChg>
      <pc:sldChg chg="delSp modSp add mod">
        <pc:chgData name="Yoel Kortick" userId="167978f5-7f40-4909-85d5-d4149554ad4e" providerId="ADAL" clId="{FAD2EEC7-E078-4390-BFD6-618DBB23C0CE}" dt="2023-03-05T08:52:11.282" v="163" actId="20577"/>
        <pc:sldMkLst>
          <pc:docMk/>
          <pc:sldMk cId="3026316614" sldId="1951"/>
        </pc:sldMkLst>
        <pc:spChg chg="mod">
          <ac:chgData name="Yoel Kortick" userId="167978f5-7f40-4909-85d5-d4149554ad4e" providerId="ADAL" clId="{FAD2EEC7-E078-4390-BFD6-618DBB23C0CE}" dt="2023-03-05T08:51:55.750" v="161" actId="11"/>
          <ac:spMkLst>
            <pc:docMk/>
            <pc:sldMk cId="3026316614" sldId="1951"/>
            <ac:spMk id="2" creationId="{99AD591B-A0C6-36D9-82C1-D39631B9BC8D}"/>
          </ac:spMkLst>
        </pc:spChg>
        <pc:spChg chg="mod">
          <ac:chgData name="Yoel Kortick" userId="167978f5-7f40-4909-85d5-d4149554ad4e" providerId="ADAL" clId="{FAD2EEC7-E078-4390-BFD6-618DBB23C0CE}" dt="2023-03-05T08:52:11.282" v="163" actId="20577"/>
          <ac:spMkLst>
            <pc:docMk/>
            <pc:sldMk cId="3026316614" sldId="1951"/>
            <ac:spMk id="4" creationId="{B6062405-E711-7846-880A-3E1EB7707CC5}"/>
          </ac:spMkLst>
        </pc:spChg>
        <pc:spChg chg="del">
          <ac:chgData name="Yoel Kortick" userId="167978f5-7f40-4909-85d5-d4149554ad4e" providerId="ADAL" clId="{FAD2EEC7-E078-4390-BFD6-618DBB23C0CE}" dt="2023-03-05T08:51:08.089" v="103" actId="478"/>
          <ac:spMkLst>
            <pc:docMk/>
            <pc:sldMk cId="3026316614" sldId="1951"/>
            <ac:spMk id="5" creationId="{651F7693-D76D-8FAD-06A7-4D7FC7D4C233}"/>
          </ac:spMkLst>
        </pc:spChg>
      </pc:sldChg>
      <pc:sldChg chg="addSp modSp add">
        <pc:chgData name="Yoel Kortick" userId="167978f5-7f40-4909-85d5-d4149554ad4e" providerId="ADAL" clId="{FAD2EEC7-E078-4390-BFD6-618DBB23C0CE}" dt="2023-03-05T09:04:01.420" v="476"/>
        <pc:sldMkLst>
          <pc:docMk/>
          <pc:sldMk cId="3814326198" sldId="1952"/>
        </pc:sldMkLst>
        <pc:spChg chg="add mod">
          <ac:chgData name="Yoel Kortick" userId="167978f5-7f40-4909-85d5-d4149554ad4e" providerId="ADAL" clId="{FAD2EEC7-E078-4390-BFD6-618DBB23C0CE}" dt="2023-03-05T09:04:01.420" v="476"/>
          <ac:spMkLst>
            <pc:docMk/>
            <pc:sldMk cId="3814326198" sldId="1952"/>
            <ac:spMk id="2" creationId="{3FDB148A-0281-A0FF-C329-DCEA8B72F370}"/>
          </ac:spMkLst>
        </pc:spChg>
      </pc:sldChg>
      <pc:sldChg chg="addSp modSp add mod">
        <pc:chgData name="Yoel Kortick" userId="167978f5-7f40-4909-85d5-d4149554ad4e" providerId="ADAL" clId="{FAD2EEC7-E078-4390-BFD6-618DBB23C0CE}" dt="2023-03-05T09:03:52.088" v="475" actId="404"/>
        <pc:sldMkLst>
          <pc:docMk/>
          <pc:sldMk cId="3456795190" sldId="1953"/>
        </pc:sldMkLst>
        <pc:spChg chg="add mod">
          <ac:chgData name="Yoel Kortick" userId="167978f5-7f40-4909-85d5-d4149554ad4e" providerId="ADAL" clId="{FAD2EEC7-E078-4390-BFD6-618DBB23C0CE}" dt="2023-03-05T09:03:52.088" v="475" actId="404"/>
          <ac:spMkLst>
            <pc:docMk/>
            <pc:sldMk cId="3456795190" sldId="1953"/>
            <ac:spMk id="2" creationId="{76F2519B-2F63-A0E3-5D26-7477E6E15304}"/>
          </ac:spMkLst>
        </pc:spChg>
      </pc:sldChg>
      <pc:sldChg chg="addSp modSp add mod">
        <pc:chgData name="Yoel Kortick" userId="167978f5-7f40-4909-85d5-d4149554ad4e" providerId="ADAL" clId="{FAD2EEC7-E078-4390-BFD6-618DBB23C0CE}" dt="2023-03-05T09:03:38.623" v="473" actId="20577"/>
        <pc:sldMkLst>
          <pc:docMk/>
          <pc:sldMk cId="1779497976" sldId="1954"/>
        </pc:sldMkLst>
        <pc:spChg chg="add mod">
          <ac:chgData name="Yoel Kortick" userId="167978f5-7f40-4909-85d5-d4149554ad4e" providerId="ADAL" clId="{FAD2EEC7-E078-4390-BFD6-618DBB23C0CE}" dt="2023-03-05T09:03:38.623" v="473" actId="20577"/>
          <ac:spMkLst>
            <pc:docMk/>
            <pc:sldMk cId="1779497976" sldId="1954"/>
            <ac:spMk id="2" creationId="{7908F939-4C1A-3097-A7E1-BE87119415DC}"/>
          </ac:spMkLst>
        </pc:spChg>
      </pc:sldChg>
      <pc:sldChg chg="addSp modSp add mod">
        <pc:chgData name="Yoel Kortick" userId="167978f5-7f40-4909-85d5-d4149554ad4e" providerId="ADAL" clId="{FAD2EEC7-E078-4390-BFD6-618DBB23C0CE}" dt="2023-03-05T09:03:15.861" v="468" actId="14100"/>
        <pc:sldMkLst>
          <pc:docMk/>
          <pc:sldMk cId="4165024243" sldId="1955"/>
        </pc:sldMkLst>
        <pc:spChg chg="add mod">
          <ac:chgData name="Yoel Kortick" userId="167978f5-7f40-4909-85d5-d4149554ad4e" providerId="ADAL" clId="{FAD2EEC7-E078-4390-BFD6-618DBB23C0CE}" dt="2023-03-05T09:03:02.104" v="442" actId="404"/>
          <ac:spMkLst>
            <pc:docMk/>
            <pc:sldMk cId="4165024243" sldId="1955"/>
            <ac:spMk id="2" creationId="{8A78E79F-CB10-DEF4-9C85-79CDDC6C0351}"/>
          </ac:spMkLst>
        </pc:spChg>
        <pc:spChg chg="add mod">
          <ac:chgData name="Yoel Kortick" userId="167978f5-7f40-4909-85d5-d4149554ad4e" providerId="ADAL" clId="{FAD2EEC7-E078-4390-BFD6-618DBB23C0CE}" dt="2023-03-05T09:03:07.778" v="465" actId="1035"/>
          <ac:spMkLst>
            <pc:docMk/>
            <pc:sldMk cId="4165024243" sldId="1955"/>
            <ac:spMk id="4" creationId="{212E9143-2E0D-4148-CE48-4103844A0585}"/>
          </ac:spMkLst>
        </pc:spChg>
        <pc:picChg chg="add mod">
          <ac:chgData name="Yoel Kortick" userId="167978f5-7f40-4909-85d5-d4149554ad4e" providerId="ADAL" clId="{FAD2EEC7-E078-4390-BFD6-618DBB23C0CE}" dt="2023-03-05T09:03:15.861" v="468" actId="14100"/>
          <ac:picMkLst>
            <pc:docMk/>
            <pc:sldMk cId="4165024243" sldId="1955"/>
            <ac:picMk id="5" creationId="{82092468-EC49-E7CC-9E0D-8A54735B50B9}"/>
          </ac:picMkLst>
        </pc:picChg>
      </pc:sldChg>
      <pc:sldChg chg="addSp modSp add mod">
        <pc:chgData name="Yoel Kortick" userId="167978f5-7f40-4909-85d5-d4149554ad4e" providerId="ADAL" clId="{FAD2EEC7-E078-4390-BFD6-618DBB23C0CE}" dt="2023-03-05T09:02:34.511" v="439" actId="33524"/>
        <pc:sldMkLst>
          <pc:docMk/>
          <pc:sldMk cId="2995667043" sldId="1956"/>
        </pc:sldMkLst>
        <pc:spChg chg="add mod">
          <ac:chgData name="Yoel Kortick" userId="167978f5-7f40-4909-85d5-d4149554ad4e" providerId="ADAL" clId="{FAD2EEC7-E078-4390-BFD6-618DBB23C0CE}" dt="2023-03-05T09:02:34.511" v="439" actId="33524"/>
          <ac:spMkLst>
            <pc:docMk/>
            <pc:sldMk cId="2995667043" sldId="1956"/>
            <ac:spMk id="2" creationId="{FC5B3DBE-A780-EE1F-B657-D065B817CEF8}"/>
          </ac:spMkLst>
        </pc:spChg>
      </pc:sldChg>
      <pc:sldChg chg="addSp modSp add mod">
        <pc:chgData name="Yoel Kortick" userId="167978f5-7f40-4909-85d5-d4149554ad4e" providerId="ADAL" clId="{FAD2EEC7-E078-4390-BFD6-618DBB23C0CE}" dt="2023-03-05T09:02:09.529" v="435" actId="404"/>
        <pc:sldMkLst>
          <pc:docMk/>
          <pc:sldMk cId="1633157181" sldId="1957"/>
        </pc:sldMkLst>
        <pc:spChg chg="add mod">
          <ac:chgData name="Yoel Kortick" userId="167978f5-7f40-4909-85d5-d4149554ad4e" providerId="ADAL" clId="{FAD2EEC7-E078-4390-BFD6-618DBB23C0CE}" dt="2023-03-05T09:02:01.868" v="430" actId="404"/>
          <ac:spMkLst>
            <pc:docMk/>
            <pc:sldMk cId="1633157181" sldId="1957"/>
            <ac:spMk id="2" creationId="{04AAB6A3-1072-5C22-B66A-0742CB806C39}"/>
          </ac:spMkLst>
        </pc:spChg>
        <pc:spChg chg="add mod">
          <ac:chgData name="Yoel Kortick" userId="167978f5-7f40-4909-85d5-d4149554ad4e" providerId="ADAL" clId="{FAD2EEC7-E078-4390-BFD6-618DBB23C0CE}" dt="2023-03-05T09:02:09.529" v="435" actId="404"/>
          <ac:spMkLst>
            <pc:docMk/>
            <pc:sldMk cId="1633157181" sldId="1957"/>
            <ac:spMk id="4" creationId="{8DCD8AD3-29A6-3B57-A5CA-19DF3E48644F}"/>
          </ac:spMkLst>
        </pc:spChg>
        <pc:picChg chg="add mod">
          <ac:chgData name="Yoel Kortick" userId="167978f5-7f40-4909-85d5-d4149554ad4e" providerId="ADAL" clId="{FAD2EEC7-E078-4390-BFD6-618DBB23C0CE}" dt="2023-03-05T09:02:05.223" v="433" actId="1076"/>
          <ac:picMkLst>
            <pc:docMk/>
            <pc:sldMk cId="1633157181" sldId="1957"/>
            <ac:picMk id="5" creationId="{2BBBF3EB-2FEF-C194-F937-82B9A4035C2F}"/>
          </ac:picMkLst>
        </pc:picChg>
      </pc:sldChg>
      <pc:sldChg chg="addSp modSp add mod">
        <pc:chgData name="Yoel Kortick" userId="167978f5-7f40-4909-85d5-d4149554ad4e" providerId="ADAL" clId="{FAD2EEC7-E078-4390-BFD6-618DBB23C0CE}" dt="2023-03-05T09:01:43.401" v="427" actId="6549"/>
        <pc:sldMkLst>
          <pc:docMk/>
          <pc:sldMk cId="2437944440" sldId="1958"/>
        </pc:sldMkLst>
        <pc:spChg chg="add mod">
          <ac:chgData name="Yoel Kortick" userId="167978f5-7f40-4909-85d5-d4149554ad4e" providerId="ADAL" clId="{FAD2EEC7-E078-4390-BFD6-618DBB23C0CE}" dt="2023-03-05T09:01:43.401" v="427" actId="6549"/>
          <ac:spMkLst>
            <pc:docMk/>
            <pc:sldMk cId="2437944440" sldId="1958"/>
            <ac:spMk id="2" creationId="{C35070C8-51EB-3ECD-20CF-F9F1D6ED7130}"/>
          </ac:spMkLst>
        </pc:spChg>
        <pc:spChg chg="add mod">
          <ac:chgData name="Yoel Kortick" userId="167978f5-7f40-4909-85d5-d4149554ad4e" providerId="ADAL" clId="{FAD2EEC7-E078-4390-BFD6-618DBB23C0CE}" dt="2023-03-05T09:01:40.581" v="426" actId="404"/>
          <ac:spMkLst>
            <pc:docMk/>
            <pc:sldMk cId="2437944440" sldId="1958"/>
            <ac:spMk id="4" creationId="{00721E40-1D21-11E7-D617-0930C7162C81}"/>
          </ac:spMkLst>
        </pc:spChg>
        <pc:picChg chg="add mod">
          <ac:chgData name="Yoel Kortick" userId="167978f5-7f40-4909-85d5-d4149554ad4e" providerId="ADAL" clId="{FAD2EEC7-E078-4390-BFD6-618DBB23C0CE}" dt="2023-03-05T09:01:35.557" v="424" actId="1076"/>
          <ac:picMkLst>
            <pc:docMk/>
            <pc:sldMk cId="2437944440" sldId="1958"/>
            <ac:picMk id="5" creationId="{611657E8-C09F-EE72-6DC4-8E25F264DF0D}"/>
          </ac:picMkLst>
        </pc:picChg>
      </pc:sldChg>
      <pc:sldChg chg="addSp modSp add mod">
        <pc:chgData name="Yoel Kortick" userId="167978f5-7f40-4909-85d5-d4149554ad4e" providerId="ADAL" clId="{FAD2EEC7-E078-4390-BFD6-618DBB23C0CE}" dt="2023-03-05T09:01:13.277" v="420" actId="404"/>
        <pc:sldMkLst>
          <pc:docMk/>
          <pc:sldMk cId="1895081455" sldId="1959"/>
        </pc:sldMkLst>
        <pc:spChg chg="add mod">
          <ac:chgData name="Yoel Kortick" userId="167978f5-7f40-4909-85d5-d4149554ad4e" providerId="ADAL" clId="{FAD2EEC7-E078-4390-BFD6-618DBB23C0CE}" dt="2023-03-05T09:00:51.545" v="393" actId="404"/>
          <ac:spMkLst>
            <pc:docMk/>
            <pc:sldMk cId="1895081455" sldId="1959"/>
            <ac:spMk id="2" creationId="{EC067A34-2002-4DC2-7C5D-BBE21FF9A612}"/>
          </ac:spMkLst>
        </pc:spChg>
        <pc:spChg chg="add mod">
          <ac:chgData name="Yoel Kortick" userId="167978f5-7f40-4909-85d5-d4149554ad4e" providerId="ADAL" clId="{FAD2EEC7-E078-4390-BFD6-618DBB23C0CE}" dt="2023-03-05T09:01:13.277" v="420" actId="404"/>
          <ac:spMkLst>
            <pc:docMk/>
            <pc:sldMk cId="1895081455" sldId="1959"/>
            <ac:spMk id="4" creationId="{CF62D8D7-7D5E-9DE4-FA42-88AD27493F61}"/>
          </ac:spMkLst>
        </pc:spChg>
        <pc:picChg chg="add mod">
          <ac:chgData name="Yoel Kortick" userId="167978f5-7f40-4909-85d5-d4149554ad4e" providerId="ADAL" clId="{FAD2EEC7-E078-4390-BFD6-618DBB23C0CE}" dt="2023-03-05T09:00:55.150" v="395" actId="1076"/>
          <ac:picMkLst>
            <pc:docMk/>
            <pc:sldMk cId="1895081455" sldId="1959"/>
            <ac:picMk id="5" creationId="{543FFD1E-8DDA-DBCF-C3AC-118248724D61}"/>
          </ac:picMkLst>
        </pc:picChg>
      </pc:sldChg>
      <pc:sldChg chg="addSp modSp add mod">
        <pc:chgData name="Yoel Kortick" userId="167978f5-7f40-4909-85d5-d4149554ad4e" providerId="ADAL" clId="{FAD2EEC7-E078-4390-BFD6-618DBB23C0CE}" dt="2023-03-05T09:00:32.776" v="391" actId="404"/>
        <pc:sldMkLst>
          <pc:docMk/>
          <pc:sldMk cId="983295536" sldId="1960"/>
        </pc:sldMkLst>
        <pc:spChg chg="add mod">
          <ac:chgData name="Yoel Kortick" userId="167978f5-7f40-4909-85d5-d4149554ad4e" providerId="ADAL" clId="{FAD2EEC7-E078-4390-BFD6-618DBB23C0CE}" dt="2023-03-05T09:00:23.046" v="387" actId="404"/>
          <ac:spMkLst>
            <pc:docMk/>
            <pc:sldMk cId="983295536" sldId="1960"/>
            <ac:spMk id="2" creationId="{175BA1B1-9C62-3B64-7EBC-B3B4E5CA2614}"/>
          </ac:spMkLst>
        </pc:spChg>
        <pc:spChg chg="add mod">
          <ac:chgData name="Yoel Kortick" userId="167978f5-7f40-4909-85d5-d4149554ad4e" providerId="ADAL" clId="{FAD2EEC7-E078-4390-BFD6-618DBB23C0CE}" dt="2023-03-05T09:00:32.776" v="391" actId="404"/>
          <ac:spMkLst>
            <pc:docMk/>
            <pc:sldMk cId="983295536" sldId="1960"/>
            <ac:spMk id="4" creationId="{4D769ED3-5318-F332-4303-71E7F8DC1270}"/>
          </ac:spMkLst>
        </pc:spChg>
        <pc:picChg chg="add mod">
          <ac:chgData name="Yoel Kortick" userId="167978f5-7f40-4909-85d5-d4149554ad4e" providerId="ADAL" clId="{FAD2EEC7-E078-4390-BFD6-618DBB23C0CE}" dt="2023-03-05T09:00:28.520" v="389" actId="1076"/>
          <ac:picMkLst>
            <pc:docMk/>
            <pc:sldMk cId="983295536" sldId="1960"/>
            <ac:picMk id="5" creationId="{46172CA6-97C9-4AD1-9F0D-93641BA7776C}"/>
          </ac:picMkLst>
        </pc:picChg>
      </pc:sldChg>
      <pc:sldChg chg="addSp modSp add mod">
        <pc:chgData name="Yoel Kortick" userId="167978f5-7f40-4909-85d5-d4149554ad4e" providerId="ADAL" clId="{FAD2EEC7-E078-4390-BFD6-618DBB23C0CE}" dt="2023-03-05T09:00:08.041" v="385" actId="1036"/>
        <pc:sldMkLst>
          <pc:docMk/>
          <pc:sldMk cId="351810107" sldId="1961"/>
        </pc:sldMkLst>
        <pc:spChg chg="add mod">
          <ac:chgData name="Yoel Kortick" userId="167978f5-7f40-4909-85d5-d4149554ad4e" providerId="ADAL" clId="{FAD2EEC7-E078-4390-BFD6-618DBB23C0CE}" dt="2023-03-05T09:00:01.437" v="379" actId="404"/>
          <ac:spMkLst>
            <pc:docMk/>
            <pc:sldMk cId="351810107" sldId="1961"/>
            <ac:spMk id="2" creationId="{E641E259-ADA0-865C-985A-47CABD489FD6}"/>
          </ac:spMkLst>
        </pc:spChg>
        <pc:spChg chg="add mod">
          <ac:chgData name="Yoel Kortick" userId="167978f5-7f40-4909-85d5-d4149554ad4e" providerId="ADAL" clId="{FAD2EEC7-E078-4390-BFD6-618DBB23C0CE}" dt="2023-03-05T09:00:08.041" v="385" actId="1036"/>
          <ac:spMkLst>
            <pc:docMk/>
            <pc:sldMk cId="351810107" sldId="1961"/>
            <ac:spMk id="4" creationId="{C09C35CD-FE8F-A8F9-56D4-CACB86247BAF}"/>
          </ac:spMkLst>
        </pc:spChg>
        <pc:picChg chg="add mod">
          <ac:chgData name="Yoel Kortick" userId="167978f5-7f40-4909-85d5-d4149554ad4e" providerId="ADAL" clId="{FAD2EEC7-E078-4390-BFD6-618DBB23C0CE}" dt="2023-03-05T08:59:58.616" v="378" actId="14100"/>
          <ac:picMkLst>
            <pc:docMk/>
            <pc:sldMk cId="351810107" sldId="1961"/>
            <ac:picMk id="5" creationId="{8383CFA0-0601-D928-6D91-E15A0880C7FE}"/>
          </ac:picMkLst>
        </pc:picChg>
      </pc:sldChg>
      <pc:sldChg chg="addSp modSp add mod">
        <pc:chgData name="Yoel Kortick" userId="167978f5-7f40-4909-85d5-d4149554ad4e" providerId="ADAL" clId="{FAD2EEC7-E078-4390-BFD6-618DBB23C0CE}" dt="2023-03-05T08:59:29.956" v="376" actId="404"/>
        <pc:sldMkLst>
          <pc:docMk/>
          <pc:sldMk cId="3294902551" sldId="1962"/>
        </pc:sldMkLst>
        <pc:spChg chg="add mod">
          <ac:chgData name="Yoel Kortick" userId="167978f5-7f40-4909-85d5-d4149554ad4e" providerId="ADAL" clId="{FAD2EEC7-E078-4390-BFD6-618DBB23C0CE}" dt="2023-03-05T08:59:29.956" v="376" actId="404"/>
          <ac:spMkLst>
            <pc:docMk/>
            <pc:sldMk cId="3294902551" sldId="1962"/>
            <ac:spMk id="2" creationId="{209698E9-4F28-93D1-5C51-89769FCE7260}"/>
          </ac:spMkLst>
        </pc:spChg>
        <pc:spChg chg="add mod">
          <ac:chgData name="Yoel Kortick" userId="167978f5-7f40-4909-85d5-d4149554ad4e" providerId="ADAL" clId="{FAD2EEC7-E078-4390-BFD6-618DBB23C0CE}" dt="2023-03-05T08:59:26.992" v="375" actId="404"/>
          <ac:spMkLst>
            <pc:docMk/>
            <pc:sldMk cId="3294902551" sldId="1962"/>
            <ac:spMk id="4" creationId="{7AE72EA8-011A-E64E-FCA6-AAF96CD78BA2}"/>
          </ac:spMkLst>
        </pc:spChg>
        <pc:picChg chg="add mod">
          <ac:chgData name="Yoel Kortick" userId="167978f5-7f40-4909-85d5-d4149554ad4e" providerId="ADAL" clId="{FAD2EEC7-E078-4390-BFD6-618DBB23C0CE}" dt="2023-03-05T08:59:22.479" v="373" actId="14100"/>
          <ac:picMkLst>
            <pc:docMk/>
            <pc:sldMk cId="3294902551" sldId="1962"/>
            <ac:picMk id="5" creationId="{D3BDBFEF-4959-71E5-08E9-F29CD431FF38}"/>
          </ac:picMkLst>
        </pc:picChg>
      </pc:sldChg>
      <pc:sldChg chg="addSp modSp add mod">
        <pc:chgData name="Yoel Kortick" userId="167978f5-7f40-4909-85d5-d4149554ad4e" providerId="ADAL" clId="{FAD2EEC7-E078-4390-BFD6-618DBB23C0CE}" dt="2023-03-05T08:59:07.415" v="371" actId="404"/>
        <pc:sldMkLst>
          <pc:docMk/>
          <pc:sldMk cId="2946796741" sldId="1963"/>
        </pc:sldMkLst>
        <pc:spChg chg="add mod">
          <ac:chgData name="Yoel Kortick" userId="167978f5-7f40-4909-85d5-d4149554ad4e" providerId="ADAL" clId="{FAD2EEC7-E078-4390-BFD6-618DBB23C0CE}" dt="2023-03-05T08:58:59.326" v="344" actId="404"/>
          <ac:spMkLst>
            <pc:docMk/>
            <pc:sldMk cId="2946796741" sldId="1963"/>
            <ac:spMk id="2" creationId="{9C321D6A-CDBC-69E2-11C2-3F15ED775291}"/>
          </ac:spMkLst>
        </pc:spChg>
        <pc:spChg chg="add mod">
          <ac:chgData name="Yoel Kortick" userId="167978f5-7f40-4909-85d5-d4149554ad4e" providerId="ADAL" clId="{FAD2EEC7-E078-4390-BFD6-618DBB23C0CE}" dt="2023-03-05T08:59:07.415" v="371" actId="404"/>
          <ac:spMkLst>
            <pc:docMk/>
            <pc:sldMk cId="2946796741" sldId="1963"/>
            <ac:spMk id="4" creationId="{341CFB8C-9097-9987-9E2B-718580D69478}"/>
          </ac:spMkLst>
        </pc:spChg>
        <pc:picChg chg="add mod">
          <ac:chgData name="Yoel Kortick" userId="167978f5-7f40-4909-85d5-d4149554ad4e" providerId="ADAL" clId="{FAD2EEC7-E078-4390-BFD6-618DBB23C0CE}" dt="2023-03-05T08:58:55.190" v="342" actId="1035"/>
          <ac:picMkLst>
            <pc:docMk/>
            <pc:sldMk cId="2946796741" sldId="1963"/>
            <ac:picMk id="5" creationId="{3FE81F5B-39B8-83B5-46C6-B157A5566F1E}"/>
          </ac:picMkLst>
        </pc:picChg>
      </pc:sldChg>
      <pc:sldChg chg="addSp modSp add mod">
        <pc:chgData name="Yoel Kortick" userId="167978f5-7f40-4909-85d5-d4149554ad4e" providerId="ADAL" clId="{FAD2EEC7-E078-4390-BFD6-618DBB23C0CE}" dt="2023-03-05T08:58:18.638" v="335" actId="33524"/>
        <pc:sldMkLst>
          <pc:docMk/>
          <pc:sldMk cId="2294379725" sldId="1964"/>
        </pc:sldMkLst>
        <pc:spChg chg="add mod">
          <ac:chgData name="Yoel Kortick" userId="167978f5-7f40-4909-85d5-d4149554ad4e" providerId="ADAL" clId="{FAD2EEC7-E078-4390-BFD6-618DBB23C0CE}" dt="2023-03-05T08:58:18.638" v="335" actId="33524"/>
          <ac:spMkLst>
            <pc:docMk/>
            <pc:sldMk cId="2294379725" sldId="1964"/>
            <ac:spMk id="2" creationId="{54F4972F-6318-C41A-ABA9-CC068EFA33EE}"/>
          </ac:spMkLst>
        </pc:spChg>
        <pc:spChg chg="add mod">
          <ac:chgData name="Yoel Kortick" userId="167978f5-7f40-4909-85d5-d4149554ad4e" providerId="ADAL" clId="{FAD2EEC7-E078-4390-BFD6-618DBB23C0CE}" dt="2023-03-05T08:58:12.038" v="334" actId="1076"/>
          <ac:spMkLst>
            <pc:docMk/>
            <pc:sldMk cId="2294379725" sldId="1964"/>
            <ac:spMk id="4" creationId="{680EB17E-0F8B-7D1E-4383-303628713B71}"/>
          </ac:spMkLst>
        </pc:spChg>
        <pc:picChg chg="add mod">
          <ac:chgData name="Yoel Kortick" userId="167978f5-7f40-4909-85d5-d4149554ad4e" providerId="ADAL" clId="{FAD2EEC7-E078-4390-BFD6-618DBB23C0CE}" dt="2023-03-05T08:58:08.749" v="333" actId="1076"/>
          <ac:picMkLst>
            <pc:docMk/>
            <pc:sldMk cId="2294379725" sldId="1964"/>
            <ac:picMk id="5" creationId="{9580D063-FA56-DF30-B192-06BC0F9C8A3A}"/>
          </ac:picMkLst>
        </pc:picChg>
      </pc:sldChg>
      <pc:sldChg chg="modSp add mod">
        <pc:chgData name="Yoel Kortick" userId="167978f5-7f40-4909-85d5-d4149554ad4e" providerId="ADAL" clId="{FAD2EEC7-E078-4390-BFD6-618DBB23C0CE}" dt="2023-03-05T09:06:15.437" v="574" actId="14100"/>
        <pc:sldMkLst>
          <pc:docMk/>
          <pc:sldMk cId="3053507865" sldId="1965"/>
        </pc:sldMkLst>
        <pc:spChg chg="mod">
          <ac:chgData name="Yoel Kortick" userId="167978f5-7f40-4909-85d5-d4149554ad4e" providerId="ADAL" clId="{FAD2EEC7-E078-4390-BFD6-618DBB23C0CE}" dt="2023-03-05T09:06:15.437" v="574" actId="14100"/>
          <ac:spMkLst>
            <pc:docMk/>
            <pc:sldMk cId="3053507865" sldId="1965"/>
            <ac:spMk id="3" creationId="{440E2C51-CB70-4EE1-8E6B-DADCB74DEC44}"/>
          </ac:spMkLst>
        </pc:spChg>
      </pc:sldChg>
      <pc:sldChg chg="addSp delSp modSp add mod">
        <pc:chgData name="Yoel Kortick" userId="167978f5-7f40-4909-85d5-d4149554ad4e" providerId="ADAL" clId="{FAD2EEC7-E078-4390-BFD6-618DBB23C0CE}" dt="2023-03-05T09:09:09.741" v="620" actId="404"/>
        <pc:sldMkLst>
          <pc:docMk/>
          <pc:sldMk cId="1876636463" sldId="1966"/>
        </pc:sldMkLst>
        <pc:spChg chg="add mod">
          <ac:chgData name="Yoel Kortick" userId="167978f5-7f40-4909-85d5-d4149554ad4e" providerId="ADAL" clId="{FAD2EEC7-E078-4390-BFD6-618DBB23C0CE}" dt="2023-03-05T09:09:09.741" v="620" actId="404"/>
          <ac:spMkLst>
            <pc:docMk/>
            <pc:sldMk cId="1876636463" sldId="1966"/>
            <ac:spMk id="2" creationId="{ED651DE0-5500-9739-EDB1-642E00F42F9E}"/>
          </ac:spMkLst>
        </pc:spChg>
        <pc:spChg chg="mod">
          <ac:chgData name="Yoel Kortick" userId="167978f5-7f40-4909-85d5-d4149554ad4e" providerId="ADAL" clId="{FAD2EEC7-E078-4390-BFD6-618DBB23C0CE}" dt="2023-03-05T09:06:21.368" v="577"/>
          <ac:spMkLst>
            <pc:docMk/>
            <pc:sldMk cId="1876636463" sldId="1966"/>
            <ac:spMk id="3" creationId="{4FC18B40-6547-41EC-8A0E-1C8F40E0A42F}"/>
          </ac:spMkLst>
        </pc:spChg>
        <pc:spChg chg="del">
          <ac:chgData name="Yoel Kortick" userId="167978f5-7f40-4909-85d5-d4149554ad4e" providerId="ADAL" clId="{FAD2EEC7-E078-4390-BFD6-618DBB23C0CE}" dt="2023-03-05T09:06:24.370" v="578" actId="478"/>
          <ac:spMkLst>
            <pc:docMk/>
            <pc:sldMk cId="1876636463" sldId="1966"/>
            <ac:spMk id="6" creationId="{16391759-4014-A886-D4CD-780283162065}"/>
          </ac:spMkLst>
        </pc:spChg>
      </pc:sldChg>
      <pc:sldChg chg="modSp add mod">
        <pc:chgData name="Yoel Kortick" userId="167978f5-7f40-4909-85d5-d4149554ad4e" providerId="ADAL" clId="{FAD2EEC7-E078-4390-BFD6-618DBB23C0CE}" dt="2023-03-05T09:06:40.198" v="582"/>
        <pc:sldMkLst>
          <pc:docMk/>
          <pc:sldMk cId="1857248461" sldId="1967"/>
        </pc:sldMkLst>
        <pc:spChg chg="mod">
          <ac:chgData name="Yoel Kortick" userId="167978f5-7f40-4909-85d5-d4149554ad4e" providerId="ADAL" clId="{FAD2EEC7-E078-4390-BFD6-618DBB23C0CE}" dt="2023-03-05T09:06:40.198" v="582"/>
          <ac:spMkLst>
            <pc:docMk/>
            <pc:sldMk cId="1857248461" sldId="1967"/>
            <ac:spMk id="3" creationId="{440E2C51-CB70-4EE1-8E6B-DADCB74DEC44}"/>
          </ac:spMkLst>
        </pc:spChg>
      </pc:sldChg>
      <pc:sldChg chg="addSp modSp add mod">
        <pc:chgData name="Yoel Kortick" userId="167978f5-7f40-4909-85d5-d4149554ad4e" providerId="ADAL" clId="{FAD2EEC7-E078-4390-BFD6-618DBB23C0CE}" dt="2023-03-05T09:12:35.812" v="641" actId="404"/>
        <pc:sldMkLst>
          <pc:docMk/>
          <pc:sldMk cId="3970486636" sldId="1968"/>
        </pc:sldMkLst>
        <pc:spChg chg="add mod">
          <ac:chgData name="Yoel Kortick" userId="167978f5-7f40-4909-85d5-d4149554ad4e" providerId="ADAL" clId="{FAD2EEC7-E078-4390-BFD6-618DBB23C0CE}" dt="2023-03-05T09:12:35.812" v="641" actId="404"/>
          <ac:spMkLst>
            <pc:docMk/>
            <pc:sldMk cId="3970486636" sldId="1968"/>
            <ac:spMk id="2" creationId="{7EC202A6-8266-5AD7-7106-856F5F459712}"/>
          </ac:spMkLst>
        </pc:spChg>
        <pc:spChg chg="mod">
          <ac:chgData name="Yoel Kortick" userId="167978f5-7f40-4909-85d5-d4149554ad4e" providerId="ADAL" clId="{FAD2EEC7-E078-4390-BFD6-618DBB23C0CE}" dt="2023-03-05T09:06:46.324" v="585"/>
          <ac:spMkLst>
            <pc:docMk/>
            <pc:sldMk cId="3970486636" sldId="1968"/>
            <ac:spMk id="3" creationId="{4FC18B40-6547-41EC-8A0E-1C8F40E0A42F}"/>
          </ac:spMkLst>
        </pc:spChg>
      </pc:sldChg>
      <pc:sldChg chg="addSp modSp add mod">
        <pc:chgData name="Yoel Kortick" userId="167978f5-7f40-4909-85d5-d4149554ad4e" providerId="ADAL" clId="{FAD2EEC7-E078-4390-BFD6-618DBB23C0CE}" dt="2023-03-05T09:07:51.594" v="609" actId="404"/>
        <pc:sldMkLst>
          <pc:docMk/>
          <pc:sldMk cId="2038279509" sldId="1969"/>
        </pc:sldMkLst>
        <pc:spChg chg="add mod">
          <ac:chgData name="Yoel Kortick" userId="167978f5-7f40-4909-85d5-d4149554ad4e" providerId="ADAL" clId="{FAD2EEC7-E078-4390-BFD6-618DBB23C0CE}" dt="2023-03-05T09:07:46.480" v="607" actId="404"/>
          <ac:spMkLst>
            <pc:docMk/>
            <pc:sldMk cId="2038279509" sldId="1969"/>
            <ac:spMk id="2" creationId="{0EFFB63C-BB4E-D887-2B9F-79D28E37972D}"/>
          </ac:spMkLst>
        </pc:spChg>
        <pc:spChg chg="add mod">
          <ac:chgData name="Yoel Kortick" userId="167978f5-7f40-4909-85d5-d4149554ad4e" providerId="ADAL" clId="{FAD2EEC7-E078-4390-BFD6-618DBB23C0CE}" dt="2023-03-05T09:07:51.594" v="609" actId="404"/>
          <ac:spMkLst>
            <pc:docMk/>
            <pc:sldMk cId="2038279509" sldId="1969"/>
            <ac:spMk id="4" creationId="{3B4D5D3E-3FAC-1982-CFDB-947144475703}"/>
          </ac:spMkLst>
        </pc:spChg>
      </pc:sldChg>
      <pc:sldChg chg="addSp modSp add mod">
        <pc:chgData name="Yoel Kortick" userId="167978f5-7f40-4909-85d5-d4149554ad4e" providerId="ADAL" clId="{FAD2EEC7-E078-4390-BFD6-618DBB23C0CE}" dt="2023-03-05T09:09:04.843" v="619" actId="404"/>
        <pc:sldMkLst>
          <pc:docMk/>
          <pc:sldMk cId="3813886899" sldId="1970"/>
        </pc:sldMkLst>
        <pc:spChg chg="add mod">
          <ac:chgData name="Yoel Kortick" userId="167978f5-7f40-4909-85d5-d4149554ad4e" providerId="ADAL" clId="{FAD2EEC7-E078-4390-BFD6-618DBB23C0CE}" dt="2023-03-05T09:09:04.843" v="619" actId="404"/>
          <ac:spMkLst>
            <pc:docMk/>
            <pc:sldMk cId="3813886899" sldId="1970"/>
            <ac:spMk id="2" creationId="{5E126655-6C18-222F-C627-C7D902C786CB}"/>
          </ac:spMkLst>
        </pc:spChg>
      </pc:sldChg>
      <pc:sldChg chg="addSp modSp add mod">
        <pc:chgData name="Yoel Kortick" userId="167978f5-7f40-4909-85d5-d4149554ad4e" providerId="ADAL" clId="{FAD2EEC7-E078-4390-BFD6-618DBB23C0CE}" dt="2023-03-05T09:09:02.075" v="618" actId="404"/>
        <pc:sldMkLst>
          <pc:docMk/>
          <pc:sldMk cId="2475351985" sldId="1971"/>
        </pc:sldMkLst>
        <pc:spChg chg="add mod">
          <ac:chgData name="Yoel Kortick" userId="167978f5-7f40-4909-85d5-d4149554ad4e" providerId="ADAL" clId="{FAD2EEC7-E078-4390-BFD6-618DBB23C0CE}" dt="2023-03-05T09:09:02.075" v="618" actId="404"/>
          <ac:spMkLst>
            <pc:docMk/>
            <pc:sldMk cId="2475351985" sldId="1971"/>
            <ac:spMk id="2" creationId="{C51CA6D2-0FEC-3511-59A9-378B4BCF2E86}"/>
          </ac:spMkLst>
        </pc:spChg>
      </pc:sldChg>
      <pc:sldChg chg="addSp modSp add mod">
        <pc:chgData name="Yoel Kortick" userId="167978f5-7f40-4909-85d5-d4149554ad4e" providerId="ADAL" clId="{FAD2EEC7-E078-4390-BFD6-618DBB23C0CE}" dt="2023-03-05T09:08:59.196" v="617" actId="404"/>
        <pc:sldMkLst>
          <pc:docMk/>
          <pc:sldMk cId="2299802801" sldId="1972"/>
        </pc:sldMkLst>
        <pc:spChg chg="add mod">
          <ac:chgData name="Yoel Kortick" userId="167978f5-7f40-4909-85d5-d4149554ad4e" providerId="ADAL" clId="{FAD2EEC7-E078-4390-BFD6-618DBB23C0CE}" dt="2023-03-05T09:08:59.196" v="617" actId="404"/>
          <ac:spMkLst>
            <pc:docMk/>
            <pc:sldMk cId="2299802801" sldId="1972"/>
            <ac:spMk id="2" creationId="{CC49A50D-9495-CB37-1BDC-02B4D359E28A}"/>
          </ac:spMkLst>
        </pc:spChg>
      </pc:sldChg>
      <pc:sldChg chg="addSp modSp add mod">
        <pc:chgData name="Yoel Kortick" userId="167978f5-7f40-4909-85d5-d4149554ad4e" providerId="ADAL" clId="{FAD2EEC7-E078-4390-BFD6-618DBB23C0CE}" dt="2023-03-05T09:08:56.727" v="616" actId="404"/>
        <pc:sldMkLst>
          <pc:docMk/>
          <pc:sldMk cId="1330305672" sldId="1973"/>
        </pc:sldMkLst>
        <pc:spChg chg="add mod">
          <ac:chgData name="Yoel Kortick" userId="167978f5-7f40-4909-85d5-d4149554ad4e" providerId="ADAL" clId="{FAD2EEC7-E078-4390-BFD6-618DBB23C0CE}" dt="2023-03-05T09:08:56.727" v="616" actId="404"/>
          <ac:spMkLst>
            <pc:docMk/>
            <pc:sldMk cId="1330305672" sldId="1973"/>
            <ac:spMk id="2" creationId="{2315080A-114F-9073-20EC-768218B6183D}"/>
          </ac:spMkLst>
        </pc:spChg>
      </pc:sldChg>
      <pc:sldChg chg="addSp modSp add mod">
        <pc:chgData name="Yoel Kortick" userId="167978f5-7f40-4909-85d5-d4149554ad4e" providerId="ADAL" clId="{FAD2EEC7-E078-4390-BFD6-618DBB23C0CE}" dt="2023-03-05T09:08:53.674" v="615" actId="404"/>
        <pc:sldMkLst>
          <pc:docMk/>
          <pc:sldMk cId="2741198255" sldId="1974"/>
        </pc:sldMkLst>
        <pc:spChg chg="add mod">
          <ac:chgData name="Yoel Kortick" userId="167978f5-7f40-4909-85d5-d4149554ad4e" providerId="ADAL" clId="{FAD2EEC7-E078-4390-BFD6-618DBB23C0CE}" dt="2023-03-05T09:08:53.674" v="615" actId="404"/>
          <ac:spMkLst>
            <pc:docMk/>
            <pc:sldMk cId="2741198255" sldId="1974"/>
            <ac:spMk id="2" creationId="{461C4F39-C0CE-AD40-7940-AF06059760DF}"/>
          </ac:spMkLst>
        </pc:spChg>
      </pc:sldChg>
      <pc:sldChg chg="addSp modSp add mod">
        <pc:chgData name="Yoel Kortick" userId="167978f5-7f40-4909-85d5-d4149554ad4e" providerId="ADAL" clId="{FAD2EEC7-E078-4390-BFD6-618DBB23C0CE}" dt="2023-03-05T09:09:22.856" v="622" actId="404"/>
        <pc:sldMkLst>
          <pc:docMk/>
          <pc:sldMk cId="856484030" sldId="1975"/>
        </pc:sldMkLst>
        <pc:spChg chg="add mod">
          <ac:chgData name="Yoel Kortick" userId="167978f5-7f40-4909-85d5-d4149554ad4e" providerId="ADAL" clId="{FAD2EEC7-E078-4390-BFD6-618DBB23C0CE}" dt="2023-03-05T09:09:22.856" v="622" actId="404"/>
          <ac:spMkLst>
            <pc:docMk/>
            <pc:sldMk cId="856484030" sldId="1975"/>
            <ac:spMk id="2" creationId="{9BD9E804-F9FC-8A92-C4D8-C436FC6E8677}"/>
          </ac:spMkLst>
        </pc:spChg>
      </pc:sldChg>
      <pc:sldChg chg="addSp modSp add mod">
        <pc:chgData name="Yoel Kortick" userId="167978f5-7f40-4909-85d5-d4149554ad4e" providerId="ADAL" clId="{FAD2EEC7-E078-4390-BFD6-618DBB23C0CE}" dt="2023-03-05T09:09:33.855" v="624" actId="404"/>
        <pc:sldMkLst>
          <pc:docMk/>
          <pc:sldMk cId="1920140468" sldId="1976"/>
        </pc:sldMkLst>
        <pc:spChg chg="add mod">
          <ac:chgData name="Yoel Kortick" userId="167978f5-7f40-4909-85d5-d4149554ad4e" providerId="ADAL" clId="{FAD2EEC7-E078-4390-BFD6-618DBB23C0CE}" dt="2023-03-05T09:09:33.855" v="624" actId="404"/>
          <ac:spMkLst>
            <pc:docMk/>
            <pc:sldMk cId="1920140468" sldId="1976"/>
            <ac:spMk id="2" creationId="{687C68E5-2C06-A878-C7A5-CDB36FC288FB}"/>
          </ac:spMkLst>
        </pc:spChg>
      </pc:sldChg>
      <pc:sldChg chg="addSp modSp add mod">
        <pc:chgData name="Yoel Kortick" userId="167978f5-7f40-4909-85d5-d4149554ad4e" providerId="ADAL" clId="{FAD2EEC7-E078-4390-BFD6-618DBB23C0CE}" dt="2023-03-05T09:09:43.326" v="626" actId="404"/>
        <pc:sldMkLst>
          <pc:docMk/>
          <pc:sldMk cId="1800588803" sldId="1977"/>
        </pc:sldMkLst>
        <pc:spChg chg="add mod">
          <ac:chgData name="Yoel Kortick" userId="167978f5-7f40-4909-85d5-d4149554ad4e" providerId="ADAL" clId="{FAD2EEC7-E078-4390-BFD6-618DBB23C0CE}" dt="2023-03-05T09:09:43.326" v="626" actId="404"/>
          <ac:spMkLst>
            <pc:docMk/>
            <pc:sldMk cId="1800588803" sldId="1977"/>
            <ac:spMk id="2" creationId="{DC7CBCC5-83A4-4692-0611-8D8E832A10AB}"/>
          </ac:spMkLst>
        </pc:spChg>
      </pc:sldChg>
      <pc:sldChg chg="addSp delSp modSp add mod">
        <pc:chgData name="Yoel Kortick" userId="167978f5-7f40-4909-85d5-d4149554ad4e" providerId="ADAL" clId="{FAD2EEC7-E078-4390-BFD6-618DBB23C0CE}" dt="2023-03-05T09:09:57.679" v="630" actId="404"/>
        <pc:sldMkLst>
          <pc:docMk/>
          <pc:sldMk cId="3934069448" sldId="1978"/>
        </pc:sldMkLst>
        <pc:spChg chg="del">
          <ac:chgData name="Yoel Kortick" userId="167978f5-7f40-4909-85d5-d4149554ad4e" providerId="ADAL" clId="{FAD2EEC7-E078-4390-BFD6-618DBB23C0CE}" dt="2023-03-05T09:09:54.717" v="628" actId="478"/>
          <ac:spMkLst>
            <pc:docMk/>
            <pc:sldMk cId="3934069448" sldId="1978"/>
            <ac:spMk id="2" creationId="{DC7CBCC5-83A4-4692-0611-8D8E832A10AB}"/>
          </ac:spMkLst>
        </pc:spChg>
        <pc:spChg chg="add mod">
          <ac:chgData name="Yoel Kortick" userId="167978f5-7f40-4909-85d5-d4149554ad4e" providerId="ADAL" clId="{FAD2EEC7-E078-4390-BFD6-618DBB23C0CE}" dt="2023-03-05T09:09:57.679" v="630" actId="404"/>
          <ac:spMkLst>
            <pc:docMk/>
            <pc:sldMk cId="3934069448" sldId="1978"/>
            <ac:spMk id="4" creationId="{B5D42AE5-9D49-FB41-0405-80D3CC0EE777}"/>
          </ac:spMkLst>
        </pc:spChg>
      </pc:sldChg>
      <pc:sldChg chg="addSp delSp modSp add mod">
        <pc:chgData name="Yoel Kortick" userId="167978f5-7f40-4909-85d5-d4149554ad4e" providerId="ADAL" clId="{FAD2EEC7-E078-4390-BFD6-618DBB23C0CE}" dt="2023-03-05T09:10:17.541" v="635" actId="404"/>
        <pc:sldMkLst>
          <pc:docMk/>
          <pc:sldMk cId="2666869187" sldId="1979"/>
        </pc:sldMkLst>
        <pc:spChg chg="add mod">
          <ac:chgData name="Yoel Kortick" userId="167978f5-7f40-4909-85d5-d4149554ad4e" providerId="ADAL" clId="{FAD2EEC7-E078-4390-BFD6-618DBB23C0CE}" dt="2023-03-05T09:10:17.541" v="635" actId="404"/>
          <ac:spMkLst>
            <pc:docMk/>
            <pc:sldMk cId="2666869187" sldId="1979"/>
            <ac:spMk id="2" creationId="{A2D6FA83-93F7-2BCA-1FED-FE5EBC36EFA2}"/>
          </ac:spMkLst>
        </pc:spChg>
        <pc:spChg chg="del">
          <ac:chgData name="Yoel Kortick" userId="167978f5-7f40-4909-85d5-d4149554ad4e" providerId="ADAL" clId="{FAD2EEC7-E078-4390-BFD6-618DBB23C0CE}" dt="2023-03-05T09:10:11.691" v="632" actId="478"/>
          <ac:spMkLst>
            <pc:docMk/>
            <pc:sldMk cId="2666869187" sldId="1979"/>
            <ac:spMk id="4" creationId="{B5D42AE5-9D49-FB41-0405-80D3CC0EE777}"/>
          </ac:spMkLst>
        </pc:spChg>
      </pc:sldChg>
      <pc:sldChg chg="addSp modSp add mod">
        <pc:chgData name="Yoel Kortick" userId="167978f5-7f40-4909-85d5-d4149554ad4e" providerId="ADAL" clId="{FAD2EEC7-E078-4390-BFD6-618DBB23C0CE}" dt="2023-03-05T09:10:29.216" v="637" actId="404"/>
        <pc:sldMkLst>
          <pc:docMk/>
          <pc:sldMk cId="4267052447" sldId="1980"/>
        </pc:sldMkLst>
        <pc:spChg chg="add mod">
          <ac:chgData name="Yoel Kortick" userId="167978f5-7f40-4909-85d5-d4149554ad4e" providerId="ADAL" clId="{FAD2EEC7-E078-4390-BFD6-618DBB23C0CE}" dt="2023-03-05T09:10:29.216" v="637" actId="404"/>
          <ac:spMkLst>
            <pc:docMk/>
            <pc:sldMk cId="4267052447" sldId="1980"/>
            <ac:spMk id="2" creationId="{F33D8CCD-EE4B-4AC4-1B66-8FEC8E2BF11C}"/>
          </ac:spMkLst>
        </pc:spChg>
      </pc:sldChg>
      <pc:sldChg chg="addSp modSp add mod">
        <pc:chgData name="Yoel Kortick" userId="167978f5-7f40-4909-85d5-d4149554ad4e" providerId="ADAL" clId="{FAD2EEC7-E078-4390-BFD6-618DBB23C0CE}" dt="2023-03-05T09:12:44.897" v="643" actId="404"/>
        <pc:sldMkLst>
          <pc:docMk/>
          <pc:sldMk cId="3610741336" sldId="1981"/>
        </pc:sldMkLst>
        <pc:spChg chg="add mod">
          <ac:chgData name="Yoel Kortick" userId="167978f5-7f40-4909-85d5-d4149554ad4e" providerId="ADAL" clId="{FAD2EEC7-E078-4390-BFD6-618DBB23C0CE}" dt="2023-03-05T09:12:44.897" v="643" actId="404"/>
          <ac:spMkLst>
            <pc:docMk/>
            <pc:sldMk cId="3610741336" sldId="1981"/>
            <ac:spMk id="2" creationId="{795EA5ED-4FAA-B436-2444-95683BDC0F26}"/>
          </ac:spMkLst>
        </pc:spChg>
      </pc:sldChg>
      <pc:sldChg chg="addSp modSp add mod">
        <pc:chgData name="Yoel Kortick" userId="167978f5-7f40-4909-85d5-d4149554ad4e" providerId="ADAL" clId="{FAD2EEC7-E078-4390-BFD6-618DBB23C0CE}" dt="2023-03-05T09:21:09.674" v="679" actId="33524"/>
        <pc:sldMkLst>
          <pc:docMk/>
          <pc:sldMk cId="3107467976" sldId="1982"/>
        </pc:sldMkLst>
        <pc:spChg chg="add mod">
          <ac:chgData name="Yoel Kortick" userId="167978f5-7f40-4909-85d5-d4149554ad4e" providerId="ADAL" clId="{FAD2EEC7-E078-4390-BFD6-618DBB23C0CE}" dt="2023-03-05T09:21:09.674" v="679" actId="33524"/>
          <ac:spMkLst>
            <pc:docMk/>
            <pc:sldMk cId="3107467976" sldId="1982"/>
            <ac:spMk id="2" creationId="{A0B9794F-B6AA-35D0-FAD6-2F1271BEAB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3/10/2023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484564" cy="1305174"/>
          </a:xfrm>
        </p:spPr>
        <p:txBody>
          <a:bodyPr/>
          <a:lstStyle/>
          <a:p>
            <a:r>
              <a:rPr lang="en-US" sz="3200" dirty="0"/>
              <a:t>Comparative summary of the academic and public summary</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205587"/>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it?  Who does it serve?  What are the goals?</a:t>
            </a:r>
          </a:p>
        </p:txBody>
      </p:sp>
      <p:graphicFrame>
        <p:nvGraphicFramePr>
          <p:cNvPr id="2" name="Table 3">
            <a:extLst>
              <a:ext uri="{FF2B5EF4-FFF2-40B4-BE49-F238E27FC236}">
                <a16:creationId xmlns:a16="http://schemas.microsoft.com/office/drawing/2014/main" id="{83BA1658-D41F-37F2-2503-93C502BCCDE0}"/>
              </a:ext>
            </a:extLst>
          </p:cNvPr>
          <p:cNvGraphicFramePr>
            <a:graphicFrameLocks noGrp="1"/>
          </p:cNvGraphicFramePr>
          <p:nvPr>
            <p:extLst>
              <p:ext uri="{D42A27DB-BD31-4B8C-83A1-F6EECF244321}">
                <p14:modId xmlns:p14="http://schemas.microsoft.com/office/powerpoint/2010/main" val="1564768579"/>
              </p:ext>
            </p:extLst>
          </p:nvPr>
        </p:nvGraphicFramePr>
        <p:xfrm>
          <a:off x="251520" y="821958"/>
          <a:ext cx="8640960" cy="238252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29411845"/>
                    </a:ext>
                  </a:extLst>
                </a:gridCol>
                <a:gridCol w="4320480">
                  <a:extLst>
                    <a:ext uri="{9D8B030D-6E8A-4147-A177-3AD203B41FA5}">
                      <a16:colId xmlns:a16="http://schemas.microsoft.com/office/drawing/2014/main" val="2918977639"/>
                    </a:ext>
                  </a:extLst>
                </a:gridCol>
              </a:tblGrid>
              <a:tr h="370840">
                <a:tc>
                  <a:txBody>
                    <a:bodyPr/>
                    <a:lstStyle/>
                    <a:p>
                      <a:r>
                        <a:rPr lang="en-US" dirty="0"/>
                        <a:t>Academic Library</a:t>
                      </a:r>
                    </a:p>
                  </a:txBody>
                  <a:tcPr/>
                </a:tc>
                <a:tc>
                  <a:txBody>
                    <a:bodyPr/>
                    <a:lstStyle/>
                    <a:p>
                      <a:r>
                        <a:rPr lang="en-US" dirty="0"/>
                        <a:t>Public Library</a:t>
                      </a:r>
                    </a:p>
                  </a:txBody>
                  <a:tcPr/>
                </a:tc>
                <a:extLst>
                  <a:ext uri="{0D108BD9-81ED-4DB2-BD59-A6C34878D82A}">
                    <a16:rowId xmlns:a16="http://schemas.microsoft.com/office/drawing/2014/main" val="3956167677"/>
                  </a:ext>
                </a:extLst>
              </a:tr>
              <a:tr h="370840">
                <a:tc>
                  <a:txBody>
                    <a:bodyPr/>
                    <a:lstStyle/>
                    <a:p>
                      <a:endParaRPr lang="en-US" sz="1800" dirty="0"/>
                    </a:p>
                    <a:p>
                      <a:r>
                        <a:rPr lang="en-US" sz="1800" dirty="0"/>
                        <a:t>A unit within the larger institution whose goal is to strengthen the learning and research activities of students, staff and faculty of the parent institution.  The ultimate goals is to further advance the goals of the institution.</a:t>
                      </a:r>
                      <a:endParaRPr lang="en-US" dirty="0"/>
                    </a:p>
                  </a:txBody>
                  <a:tcPr/>
                </a:tc>
                <a:tc>
                  <a:txBody>
                    <a:bodyPr/>
                    <a:lstStyle/>
                    <a:p>
                      <a:endParaRPr lang="en-US" sz="1800" dirty="0">
                        <a:effectLst/>
                      </a:endParaRPr>
                    </a:p>
                    <a:p>
                      <a:r>
                        <a:rPr lang="en-US" sz="1800" dirty="0">
                          <a:effectLst/>
                        </a:rPr>
                        <a:t>An entity which provides resources and services in a variety of media to meet the needs of the general public for education, information and personal development including </a:t>
                      </a:r>
                      <a:r>
                        <a:rPr lang="en-US" sz="1800" b="0" dirty="0">
                          <a:effectLst/>
                        </a:rPr>
                        <a:t>recreation and leisure. </a:t>
                      </a:r>
                      <a:endParaRPr lang="en-US" b="0" dirty="0"/>
                    </a:p>
                  </a:txBody>
                  <a:tcPr/>
                </a:tc>
                <a:extLst>
                  <a:ext uri="{0D108BD9-81ED-4DB2-BD59-A6C34878D82A}">
                    <a16:rowId xmlns:a16="http://schemas.microsoft.com/office/drawing/2014/main" val="1771098069"/>
                  </a:ext>
                </a:extLst>
              </a:tr>
            </a:tbl>
          </a:graphicData>
        </a:graphic>
      </p:graphicFrame>
    </p:spTree>
    <p:extLst>
      <p:ext uri="{BB962C8B-B14F-4D97-AF65-F5344CB8AC3E}">
        <p14:creationId xmlns:p14="http://schemas.microsoft.com/office/powerpoint/2010/main" val="177371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it?  Who does it serve?  What are the goals?</a:t>
            </a:r>
          </a:p>
        </p:txBody>
      </p:sp>
      <p:sp>
        <p:nvSpPr>
          <p:cNvPr id="6" name="TextBox 5">
            <a:extLst>
              <a:ext uri="{FF2B5EF4-FFF2-40B4-BE49-F238E27FC236}">
                <a16:creationId xmlns:a16="http://schemas.microsoft.com/office/drawing/2014/main" id="{16391759-4014-A886-D4CD-780283162065}"/>
              </a:ext>
            </a:extLst>
          </p:cNvPr>
          <p:cNvSpPr txBox="1"/>
          <p:nvPr/>
        </p:nvSpPr>
        <p:spPr>
          <a:xfrm>
            <a:off x="178979" y="828849"/>
            <a:ext cx="878915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The academic library </a:t>
            </a:r>
            <a:r>
              <a:rPr lang="en-US" sz="2800" b="1" dirty="0"/>
              <a:t>serves the parent institution</a:t>
            </a:r>
            <a:r>
              <a:rPr lang="en-US" sz="2800" dirty="0"/>
              <a:t>, and this focuses on the needs of students, faculty and staff of the parent institution.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public library </a:t>
            </a:r>
            <a:r>
              <a:rPr lang="en-US" sz="2800" b="1" dirty="0"/>
              <a:t>serves the general public</a:t>
            </a:r>
            <a:r>
              <a:rPr lang="en-US" sz="2800" dirty="0"/>
              <a:t>.</a:t>
            </a:r>
            <a:endParaRPr lang="en-US" sz="2800" b="1"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23955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it?  Who does it serve?  What are the goals?</a:t>
            </a:r>
          </a:p>
        </p:txBody>
      </p:sp>
      <p:sp>
        <p:nvSpPr>
          <p:cNvPr id="6" name="TextBox 5">
            <a:extLst>
              <a:ext uri="{FF2B5EF4-FFF2-40B4-BE49-F238E27FC236}">
                <a16:creationId xmlns:a16="http://schemas.microsoft.com/office/drawing/2014/main" id="{16391759-4014-A886-D4CD-780283162065}"/>
              </a:ext>
            </a:extLst>
          </p:cNvPr>
          <p:cNvSpPr txBox="1"/>
          <p:nvPr/>
        </p:nvSpPr>
        <p:spPr>
          <a:xfrm>
            <a:off x="178979" y="828849"/>
            <a:ext cx="8789159"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The academic library is </a:t>
            </a:r>
            <a:r>
              <a:rPr lang="en-US" sz="2800" b="1" dirty="0"/>
              <a:t>a unit of the parent institution</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public library is (as the name suggests) </a:t>
            </a:r>
            <a:r>
              <a:rPr lang="en-US" sz="2800" b="1" dirty="0"/>
              <a:t>a public entity</a:t>
            </a:r>
            <a:r>
              <a:rPr lang="en-US" sz="2800" dirty="0"/>
              <a:t>.</a:t>
            </a:r>
            <a:endParaRPr lang="en-US" sz="2800" b="1"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82622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it?  Who does it serve?  What are the goals?</a:t>
            </a:r>
          </a:p>
        </p:txBody>
      </p:sp>
      <p:sp>
        <p:nvSpPr>
          <p:cNvPr id="6" name="TextBox 5">
            <a:extLst>
              <a:ext uri="{FF2B5EF4-FFF2-40B4-BE49-F238E27FC236}">
                <a16:creationId xmlns:a16="http://schemas.microsoft.com/office/drawing/2014/main" id="{16391759-4014-A886-D4CD-780283162065}"/>
              </a:ext>
            </a:extLst>
          </p:cNvPr>
          <p:cNvSpPr txBox="1"/>
          <p:nvPr/>
        </p:nvSpPr>
        <p:spPr>
          <a:xfrm>
            <a:off x="178979" y="828849"/>
            <a:ext cx="8789159"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The goal of the academic library is to further advance the </a:t>
            </a:r>
            <a:r>
              <a:rPr lang="en-US" sz="2800" b="1" dirty="0"/>
              <a:t>mission of the parent institution</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goal of the public library is to provide varied  </a:t>
            </a:r>
            <a:r>
              <a:rPr lang="en-US" sz="2800" b="1" dirty="0"/>
              <a:t>services to the general public</a:t>
            </a:r>
            <a:r>
              <a:rPr lang="en-US" sz="2800" dirty="0"/>
              <a:t>. Serves as a social and cultural center</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73437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function and purpose</a:t>
            </a:r>
          </a:p>
        </p:txBody>
      </p:sp>
      <p:graphicFrame>
        <p:nvGraphicFramePr>
          <p:cNvPr id="2" name="Table 3">
            <a:extLst>
              <a:ext uri="{FF2B5EF4-FFF2-40B4-BE49-F238E27FC236}">
                <a16:creationId xmlns:a16="http://schemas.microsoft.com/office/drawing/2014/main" id="{83BA1658-D41F-37F2-2503-93C502BCCDE0}"/>
              </a:ext>
            </a:extLst>
          </p:cNvPr>
          <p:cNvGraphicFramePr>
            <a:graphicFrameLocks noGrp="1"/>
          </p:cNvGraphicFramePr>
          <p:nvPr>
            <p:extLst>
              <p:ext uri="{D42A27DB-BD31-4B8C-83A1-F6EECF244321}">
                <p14:modId xmlns:p14="http://schemas.microsoft.com/office/powerpoint/2010/main" val="1875625762"/>
              </p:ext>
            </p:extLst>
          </p:nvPr>
        </p:nvGraphicFramePr>
        <p:xfrm>
          <a:off x="251520" y="821958"/>
          <a:ext cx="8640960" cy="238252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29411845"/>
                    </a:ext>
                  </a:extLst>
                </a:gridCol>
                <a:gridCol w="4320480">
                  <a:extLst>
                    <a:ext uri="{9D8B030D-6E8A-4147-A177-3AD203B41FA5}">
                      <a16:colId xmlns:a16="http://schemas.microsoft.com/office/drawing/2014/main" val="2918977639"/>
                    </a:ext>
                  </a:extLst>
                </a:gridCol>
              </a:tblGrid>
              <a:tr h="370840">
                <a:tc>
                  <a:txBody>
                    <a:bodyPr/>
                    <a:lstStyle/>
                    <a:p>
                      <a:r>
                        <a:rPr lang="en-US" dirty="0"/>
                        <a:t>Academic Library</a:t>
                      </a:r>
                    </a:p>
                  </a:txBody>
                  <a:tcPr/>
                </a:tc>
                <a:tc>
                  <a:txBody>
                    <a:bodyPr/>
                    <a:lstStyle/>
                    <a:p>
                      <a:r>
                        <a:rPr lang="en-US" dirty="0"/>
                        <a:t>Public Library</a:t>
                      </a:r>
                    </a:p>
                  </a:txBody>
                  <a:tcPr/>
                </a:tc>
                <a:extLst>
                  <a:ext uri="{0D108BD9-81ED-4DB2-BD59-A6C34878D82A}">
                    <a16:rowId xmlns:a16="http://schemas.microsoft.com/office/drawing/2014/main" val="3956167677"/>
                  </a:ext>
                </a:extLst>
              </a:tr>
              <a:tr h="370840">
                <a:tc>
                  <a:txBody>
                    <a:bodyPr/>
                    <a:lstStyle/>
                    <a:p>
                      <a:endParaRPr lang="en-US" sz="1800" dirty="0"/>
                    </a:p>
                    <a:p>
                      <a:r>
                        <a:rPr lang="en-US" sz="1800" dirty="0"/>
                        <a:t>A review of  the literature suggests that the most important service provided by the academic library is to offer training programs to improve users’ information literacy and assist them to find and use resources and other information.</a:t>
                      </a:r>
                      <a:r>
                        <a:rPr lang="en-US" sz="1800" baseline="30000" dirty="0"/>
                        <a:t> 1</a:t>
                      </a:r>
                    </a:p>
                  </a:txBody>
                  <a:tcPr/>
                </a:tc>
                <a:tc>
                  <a:txBody>
                    <a:bodyPr/>
                    <a:lstStyle/>
                    <a:p>
                      <a:endParaRPr lang="en-US" sz="1800" dirty="0">
                        <a:effectLst/>
                      </a:endParaRPr>
                    </a:p>
                    <a:p>
                      <a:r>
                        <a:rPr lang="en-US" sz="1800" dirty="0"/>
                        <a:t>The basic objective of a public library is to provide information to the general public to satisfy their informative, education and </a:t>
                      </a:r>
                      <a:r>
                        <a:rPr lang="en-US" sz="1800" b="1" dirty="0"/>
                        <a:t>recreational</a:t>
                      </a:r>
                      <a:r>
                        <a:rPr lang="en-US" sz="1800" dirty="0"/>
                        <a:t> needs.</a:t>
                      </a:r>
                      <a:endParaRPr lang="en-US" b="0" dirty="0"/>
                    </a:p>
                  </a:txBody>
                  <a:tcPr/>
                </a:tc>
                <a:extLst>
                  <a:ext uri="{0D108BD9-81ED-4DB2-BD59-A6C34878D82A}">
                    <a16:rowId xmlns:a16="http://schemas.microsoft.com/office/drawing/2014/main" val="1771098069"/>
                  </a:ext>
                </a:extLst>
              </a:tr>
            </a:tbl>
          </a:graphicData>
        </a:graphic>
      </p:graphicFrame>
      <p:sp>
        <p:nvSpPr>
          <p:cNvPr id="4" name="TextBox 3">
            <a:extLst>
              <a:ext uri="{FF2B5EF4-FFF2-40B4-BE49-F238E27FC236}">
                <a16:creationId xmlns:a16="http://schemas.microsoft.com/office/drawing/2014/main" id="{87B1A232-FEBE-4333-C20F-B4B5201D9749}"/>
              </a:ext>
            </a:extLst>
          </p:cNvPr>
          <p:cNvSpPr txBox="1"/>
          <p:nvPr/>
        </p:nvSpPr>
        <p:spPr>
          <a:xfrm>
            <a:off x="107184" y="4126309"/>
            <a:ext cx="8895805" cy="461665"/>
          </a:xfrm>
          <a:prstGeom prst="rect">
            <a:avLst/>
          </a:prstGeom>
          <a:noFill/>
        </p:spPr>
        <p:txBody>
          <a:bodyPr wrap="square" rtlCol="0">
            <a:spAutoFit/>
          </a:bodyPr>
          <a:lstStyle/>
          <a:p>
            <a:pPr marL="342900" indent="-342900">
              <a:buAutoNum type="arabicPeriod"/>
            </a:pPr>
            <a:r>
              <a:rPr lang="en-US" sz="1200" dirty="0"/>
              <a:t>“Academic library services support for research information seeking”. </a:t>
            </a:r>
            <a:r>
              <a:rPr lang="sv-SE" sz="1200" dirty="0"/>
              <a:t>Jia Tina Du and Nina Evans.  </a:t>
            </a:r>
            <a:r>
              <a:rPr lang="en-US" sz="1200" dirty="0"/>
              <a:t>Australian Academic &amp; Research Libraries.  Volume 42 Number 2.  </a:t>
            </a:r>
          </a:p>
        </p:txBody>
      </p:sp>
    </p:spTree>
    <p:extLst>
      <p:ext uri="{BB962C8B-B14F-4D97-AF65-F5344CB8AC3E}">
        <p14:creationId xmlns:p14="http://schemas.microsoft.com/office/powerpoint/2010/main" val="85577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a:t>
            </a:r>
          </a:p>
        </p:txBody>
      </p:sp>
      <p:graphicFrame>
        <p:nvGraphicFramePr>
          <p:cNvPr id="2" name="Table 3">
            <a:extLst>
              <a:ext uri="{FF2B5EF4-FFF2-40B4-BE49-F238E27FC236}">
                <a16:creationId xmlns:a16="http://schemas.microsoft.com/office/drawing/2014/main" id="{83BA1658-D41F-37F2-2503-93C502BCCDE0}"/>
              </a:ext>
            </a:extLst>
          </p:cNvPr>
          <p:cNvGraphicFramePr>
            <a:graphicFrameLocks noGrp="1"/>
          </p:cNvGraphicFramePr>
          <p:nvPr>
            <p:extLst>
              <p:ext uri="{D42A27DB-BD31-4B8C-83A1-F6EECF244321}">
                <p14:modId xmlns:p14="http://schemas.microsoft.com/office/powerpoint/2010/main" val="2890249480"/>
              </p:ext>
            </p:extLst>
          </p:nvPr>
        </p:nvGraphicFramePr>
        <p:xfrm>
          <a:off x="251520" y="821958"/>
          <a:ext cx="8640960" cy="293116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29411845"/>
                    </a:ext>
                  </a:extLst>
                </a:gridCol>
                <a:gridCol w="4320480">
                  <a:extLst>
                    <a:ext uri="{9D8B030D-6E8A-4147-A177-3AD203B41FA5}">
                      <a16:colId xmlns:a16="http://schemas.microsoft.com/office/drawing/2014/main" val="2918977639"/>
                    </a:ext>
                  </a:extLst>
                </a:gridCol>
              </a:tblGrid>
              <a:tr h="370840">
                <a:tc>
                  <a:txBody>
                    <a:bodyPr/>
                    <a:lstStyle/>
                    <a:p>
                      <a:r>
                        <a:rPr lang="en-US" dirty="0"/>
                        <a:t>Academic Library</a:t>
                      </a:r>
                    </a:p>
                  </a:txBody>
                  <a:tcPr/>
                </a:tc>
                <a:tc>
                  <a:txBody>
                    <a:bodyPr/>
                    <a:lstStyle/>
                    <a:p>
                      <a:r>
                        <a:rPr lang="en-US" dirty="0"/>
                        <a:t>Public Library</a:t>
                      </a:r>
                    </a:p>
                  </a:txBody>
                  <a:tcPr/>
                </a:tc>
                <a:extLst>
                  <a:ext uri="{0D108BD9-81ED-4DB2-BD59-A6C34878D82A}">
                    <a16:rowId xmlns:a16="http://schemas.microsoft.com/office/drawing/2014/main" val="3956167677"/>
                  </a:ext>
                </a:extLst>
              </a:tr>
              <a:tr h="370840">
                <a:tc>
                  <a:txBody>
                    <a:bodyPr/>
                    <a:lstStyle/>
                    <a:p>
                      <a:endParaRPr lang="en-US" sz="1800" dirty="0"/>
                    </a:p>
                    <a:p>
                      <a:pPr marL="457200" indent="-457200">
                        <a:buFont typeface="+mj-lt"/>
                        <a:buAutoNum type="arabicPeriod"/>
                      </a:pPr>
                      <a:r>
                        <a:rPr lang="en-US" sz="1800" dirty="0"/>
                        <a:t>“traditional” in providing physical and electronic academic learning resources to the users</a:t>
                      </a:r>
                    </a:p>
                    <a:p>
                      <a:pPr marL="457200" indent="-457200">
                        <a:buFont typeface="+mj-lt"/>
                        <a:buAutoNum type="arabicPeriod"/>
                      </a:pPr>
                      <a:r>
                        <a:rPr lang="en-US" sz="1800" dirty="0"/>
                        <a:t>“non-traditional” in providing spaces to learn, laptops, phone chargers, coffee, and meeting rooms (more about this in a moment). </a:t>
                      </a:r>
                    </a:p>
                  </a:txBody>
                  <a:tcPr/>
                </a:tc>
                <a:tc>
                  <a:txBody>
                    <a:bodyPr/>
                    <a:lstStyle/>
                    <a:p>
                      <a:endParaRPr lang="en-US" sz="1800" dirty="0">
                        <a:effectLst/>
                      </a:endParaRPr>
                    </a:p>
                    <a:p>
                      <a:pPr marL="457200" indent="-457200">
                        <a:buFont typeface="+mj-lt"/>
                        <a:buAutoNum type="arabicPeriod"/>
                      </a:pPr>
                      <a:r>
                        <a:rPr lang="en-US" sz="1800" dirty="0"/>
                        <a:t>“traditional” in providing physical and electronic academic learning resources to the users</a:t>
                      </a:r>
                    </a:p>
                    <a:p>
                      <a:pPr marL="457200" indent="-457200">
                        <a:buFont typeface="+mj-lt"/>
                        <a:buAutoNum type="arabicPeriod"/>
                      </a:pPr>
                      <a:r>
                        <a:rPr lang="en-US" sz="1800" dirty="0"/>
                        <a:t>Serve as a social and cultural center</a:t>
                      </a:r>
                    </a:p>
                    <a:p>
                      <a:pPr marL="457200" indent="-457200">
                        <a:buFont typeface="+mj-lt"/>
                        <a:buAutoNum type="arabicPeriod"/>
                      </a:pPr>
                      <a:r>
                        <a:rPr lang="en-US" sz="1800" dirty="0"/>
                        <a:t>Are a place of recreation and leisure</a:t>
                      </a:r>
                    </a:p>
                    <a:p>
                      <a:pPr marL="457200" indent="-457200">
                        <a:buFont typeface="+mj-lt"/>
                        <a:buAutoNum type="arabicPeriod"/>
                      </a:pPr>
                      <a:r>
                        <a:rPr lang="en-US" sz="1800" dirty="0"/>
                        <a:t>Provide for example homework help, games, film screenings, legal assistance, financial advice.</a:t>
                      </a:r>
                    </a:p>
                  </a:txBody>
                  <a:tcPr/>
                </a:tc>
                <a:extLst>
                  <a:ext uri="{0D108BD9-81ED-4DB2-BD59-A6C34878D82A}">
                    <a16:rowId xmlns:a16="http://schemas.microsoft.com/office/drawing/2014/main" val="1771098069"/>
                  </a:ext>
                </a:extLst>
              </a:tr>
            </a:tbl>
          </a:graphicData>
        </a:graphic>
      </p:graphicFrame>
    </p:spTree>
    <p:extLst>
      <p:ext uri="{BB962C8B-B14F-4D97-AF65-F5344CB8AC3E}">
        <p14:creationId xmlns:p14="http://schemas.microsoft.com/office/powerpoint/2010/main" val="138345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Funding</a:t>
            </a:r>
          </a:p>
        </p:txBody>
      </p:sp>
      <p:graphicFrame>
        <p:nvGraphicFramePr>
          <p:cNvPr id="2" name="Table 3">
            <a:extLst>
              <a:ext uri="{FF2B5EF4-FFF2-40B4-BE49-F238E27FC236}">
                <a16:creationId xmlns:a16="http://schemas.microsoft.com/office/drawing/2014/main" id="{83BA1658-D41F-37F2-2503-93C502BCCDE0}"/>
              </a:ext>
            </a:extLst>
          </p:cNvPr>
          <p:cNvGraphicFramePr>
            <a:graphicFrameLocks noGrp="1"/>
          </p:cNvGraphicFramePr>
          <p:nvPr>
            <p:extLst>
              <p:ext uri="{D42A27DB-BD31-4B8C-83A1-F6EECF244321}">
                <p14:modId xmlns:p14="http://schemas.microsoft.com/office/powerpoint/2010/main" val="1316426506"/>
              </p:ext>
            </p:extLst>
          </p:nvPr>
        </p:nvGraphicFramePr>
        <p:xfrm>
          <a:off x="251520" y="821958"/>
          <a:ext cx="8640960" cy="210820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29411845"/>
                    </a:ext>
                  </a:extLst>
                </a:gridCol>
                <a:gridCol w="4320480">
                  <a:extLst>
                    <a:ext uri="{9D8B030D-6E8A-4147-A177-3AD203B41FA5}">
                      <a16:colId xmlns:a16="http://schemas.microsoft.com/office/drawing/2014/main" val="2918977639"/>
                    </a:ext>
                  </a:extLst>
                </a:gridCol>
              </a:tblGrid>
              <a:tr h="370840">
                <a:tc>
                  <a:txBody>
                    <a:bodyPr/>
                    <a:lstStyle/>
                    <a:p>
                      <a:r>
                        <a:rPr lang="en-US" dirty="0"/>
                        <a:t>Academic Library</a:t>
                      </a:r>
                    </a:p>
                  </a:txBody>
                  <a:tcPr/>
                </a:tc>
                <a:tc>
                  <a:txBody>
                    <a:bodyPr/>
                    <a:lstStyle/>
                    <a:p>
                      <a:r>
                        <a:rPr lang="en-US" dirty="0"/>
                        <a:t>Public Library</a:t>
                      </a:r>
                    </a:p>
                  </a:txBody>
                  <a:tcPr/>
                </a:tc>
                <a:extLst>
                  <a:ext uri="{0D108BD9-81ED-4DB2-BD59-A6C34878D82A}">
                    <a16:rowId xmlns:a16="http://schemas.microsoft.com/office/drawing/2014/main" val="3956167677"/>
                  </a:ext>
                </a:extLst>
              </a:tr>
              <a:tr h="370840">
                <a:tc>
                  <a:txBody>
                    <a:bodyPr/>
                    <a:lstStyle/>
                    <a:p>
                      <a:endParaRPr lang="en-US" sz="1800" dirty="0"/>
                    </a:p>
                    <a:p>
                      <a:pPr marL="457200" indent="-457200">
                        <a:buFont typeface="Arial" panose="020B0604020202020204" pitchFamily="34" charset="0"/>
                        <a:buChar char="•"/>
                      </a:pPr>
                      <a:r>
                        <a:rPr lang="en-US" sz="1800" dirty="0"/>
                        <a:t>Funded by the parent institution.</a:t>
                      </a:r>
                    </a:p>
                  </a:txBody>
                  <a:tcPr/>
                </a:tc>
                <a:tc>
                  <a:txBody>
                    <a:bodyPr/>
                    <a:lstStyle/>
                    <a:p>
                      <a:endParaRPr lang="en-US" sz="1800" dirty="0">
                        <a:effectLst/>
                      </a:endParaRPr>
                    </a:p>
                    <a:p>
                      <a:pPr marL="457200" indent="-457200">
                        <a:buFont typeface="Arial" panose="020B0604020202020204" pitchFamily="34" charset="0"/>
                        <a:buChar char="•"/>
                      </a:pPr>
                      <a:r>
                        <a:rPr lang="en-US" sz="1800" dirty="0">
                          <a:effectLst/>
                        </a:rPr>
                        <a:t>Publicly funded by the community, either through local, regional or national government taxes or through some other form of community organization.</a:t>
                      </a:r>
                      <a:endParaRPr lang="en-US" sz="1800" dirty="0"/>
                    </a:p>
                  </a:txBody>
                  <a:tcPr/>
                </a:tc>
                <a:extLst>
                  <a:ext uri="{0D108BD9-81ED-4DB2-BD59-A6C34878D82A}">
                    <a16:rowId xmlns:a16="http://schemas.microsoft.com/office/drawing/2014/main" val="1771098069"/>
                  </a:ext>
                </a:extLst>
              </a:tr>
            </a:tbl>
          </a:graphicData>
        </a:graphic>
      </p:graphicFrame>
    </p:spTree>
    <p:extLst>
      <p:ext uri="{BB962C8B-B14F-4D97-AF65-F5344CB8AC3E}">
        <p14:creationId xmlns:p14="http://schemas.microsoft.com/office/powerpoint/2010/main" val="346547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3437</TotalTime>
  <Words>472</Words>
  <Application>Microsoft Office PowerPoint</Application>
  <PresentationFormat>On-screen Show (16:9)</PresentationFormat>
  <Paragraphs>49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IGeLU_2016_16X9 (1)</vt:lpstr>
      <vt:lpstr>Comparative summary of the academic and public summary</vt:lpstr>
      <vt:lpstr>What is it?  Who does it serve?  What are the goals?</vt:lpstr>
      <vt:lpstr>What is it?  Who does it serve?  What are the goals?</vt:lpstr>
      <vt:lpstr>What is it?  Who does it serve?  What are the goals?</vt:lpstr>
      <vt:lpstr>What is it?  Who does it serve?  What are the goals?</vt:lpstr>
      <vt:lpstr>What is function and purpose</vt:lpstr>
      <vt:lpstr>Services provided</vt:lpstr>
      <vt:lpstr>Funding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43</cp:revision>
  <dcterms:created xsi:type="dcterms:W3CDTF">2021-11-30T14:32:13Z</dcterms:created>
  <dcterms:modified xsi:type="dcterms:W3CDTF">2023-03-10T09:34:28Z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